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60" r:id="rId4"/>
    <p:sldId id="276" r:id="rId5"/>
    <p:sldId id="257" r:id="rId6"/>
    <p:sldId id="274" r:id="rId7"/>
    <p:sldId id="282" r:id="rId8"/>
    <p:sldId id="281" r:id="rId9"/>
    <p:sldId id="292" r:id="rId10"/>
    <p:sldId id="293" r:id="rId11"/>
    <p:sldId id="294" r:id="rId12"/>
    <p:sldId id="277" r:id="rId13"/>
    <p:sldId id="278" r:id="rId14"/>
    <p:sldId id="258" r:id="rId15"/>
    <p:sldId id="262" r:id="rId16"/>
    <p:sldId id="270" r:id="rId17"/>
    <p:sldId id="267" r:id="rId18"/>
    <p:sldId id="268" r:id="rId19"/>
    <p:sldId id="272" r:id="rId20"/>
    <p:sldId id="264" r:id="rId21"/>
    <p:sldId id="279" r:id="rId22"/>
    <p:sldId id="265" r:id="rId23"/>
    <p:sldId id="280" r:id="rId24"/>
    <p:sldId id="290" r:id="rId25"/>
    <p:sldId id="283" r:id="rId26"/>
    <p:sldId id="284" r:id="rId27"/>
    <p:sldId id="285" r:id="rId28"/>
    <p:sldId id="275" r:id="rId29"/>
    <p:sldId id="273" r:id="rId30"/>
    <p:sldId id="286" r:id="rId31"/>
    <p:sldId id="287" r:id="rId32"/>
    <p:sldId id="288" r:id="rId33"/>
    <p:sldId id="289"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4660"/>
  </p:normalViewPr>
  <p:slideViewPr>
    <p:cSldViewPr snapToGrid="0">
      <p:cViewPr varScale="1">
        <p:scale>
          <a:sx n="89" d="100"/>
          <a:sy n="89"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77140-1A24-4A81-8B0D-0B0D54D3495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57AC150-1E78-4C8E-9750-8A362172BFFC}">
      <dgm:prSet phldrT="[Text]"/>
      <dgm:spPr/>
      <dgm:t>
        <a:bodyPr/>
        <a:lstStyle/>
        <a:p>
          <a:r>
            <a:rPr lang="en-US" dirty="0"/>
            <a:t>Parent</a:t>
          </a:r>
        </a:p>
      </dgm:t>
    </dgm:pt>
    <dgm:pt modelId="{4BCE1E8C-3438-43C2-94E2-59F186109C3F}" type="parTrans" cxnId="{E77EA569-8B8A-4C64-8632-FF9F362F35DA}">
      <dgm:prSet/>
      <dgm:spPr/>
      <dgm:t>
        <a:bodyPr/>
        <a:lstStyle/>
        <a:p>
          <a:endParaRPr lang="en-US"/>
        </a:p>
      </dgm:t>
    </dgm:pt>
    <dgm:pt modelId="{B1CB3FA5-801D-41EA-BB90-6F1F99A97E1B}" type="sibTrans" cxnId="{E77EA569-8B8A-4C64-8632-FF9F362F35DA}">
      <dgm:prSet/>
      <dgm:spPr/>
      <dgm:t>
        <a:bodyPr/>
        <a:lstStyle/>
        <a:p>
          <a:endParaRPr lang="en-US"/>
        </a:p>
      </dgm:t>
    </dgm:pt>
    <dgm:pt modelId="{08D7B0E4-D449-4D9D-BA3C-D041682FDE64}">
      <dgm:prSet phldrT="[Text]"/>
      <dgm:spPr/>
      <dgm:t>
        <a:bodyPr/>
        <a:lstStyle/>
        <a:p>
          <a:r>
            <a:rPr lang="en-US" dirty="0"/>
            <a:t>SLP</a:t>
          </a:r>
        </a:p>
      </dgm:t>
    </dgm:pt>
    <dgm:pt modelId="{905EA023-91D9-4AB5-8F3B-D5BA73E81937}" type="parTrans" cxnId="{23E65372-A3F3-4B52-A6D8-8AC39C1B2D12}">
      <dgm:prSet/>
      <dgm:spPr/>
      <dgm:t>
        <a:bodyPr/>
        <a:lstStyle/>
        <a:p>
          <a:endParaRPr lang="en-US"/>
        </a:p>
      </dgm:t>
    </dgm:pt>
    <dgm:pt modelId="{BF13D270-2912-4852-8A73-550D5CDE7016}" type="sibTrans" cxnId="{23E65372-A3F3-4B52-A6D8-8AC39C1B2D12}">
      <dgm:prSet/>
      <dgm:spPr/>
      <dgm:t>
        <a:bodyPr/>
        <a:lstStyle/>
        <a:p>
          <a:endParaRPr lang="en-US"/>
        </a:p>
      </dgm:t>
    </dgm:pt>
    <dgm:pt modelId="{BF0A3EFB-9A6C-46D9-9396-FC8B471C737A}">
      <dgm:prSet phldrT="[Text]"/>
      <dgm:spPr/>
      <dgm:t>
        <a:bodyPr/>
        <a:lstStyle/>
        <a:p>
          <a:r>
            <a:rPr lang="en-US" dirty="0"/>
            <a:t>BCBA</a:t>
          </a:r>
        </a:p>
      </dgm:t>
    </dgm:pt>
    <dgm:pt modelId="{3F73EFD9-0A78-45DE-8C49-5C01B57F6B36}" type="parTrans" cxnId="{77C9F840-CFD5-4D43-9B3B-174276877497}">
      <dgm:prSet/>
      <dgm:spPr/>
      <dgm:t>
        <a:bodyPr/>
        <a:lstStyle/>
        <a:p>
          <a:endParaRPr lang="en-US"/>
        </a:p>
      </dgm:t>
    </dgm:pt>
    <dgm:pt modelId="{6B7D9203-E3E5-4972-97E2-EC61F9B1ABE3}" type="sibTrans" cxnId="{77C9F840-CFD5-4D43-9B3B-174276877497}">
      <dgm:prSet/>
      <dgm:spPr/>
      <dgm:t>
        <a:bodyPr/>
        <a:lstStyle/>
        <a:p>
          <a:endParaRPr lang="en-US"/>
        </a:p>
      </dgm:t>
    </dgm:pt>
    <dgm:pt modelId="{B490F2FB-31FE-4048-ACB4-C5C6B866E647}" type="pres">
      <dgm:prSet presAssocID="{4B677140-1A24-4A81-8B0D-0B0D54D34958}" presName="Name0" presStyleCnt="0">
        <dgm:presLayoutVars>
          <dgm:dir/>
          <dgm:resizeHandles val="exact"/>
        </dgm:presLayoutVars>
      </dgm:prSet>
      <dgm:spPr/>
    </dgm:pt>
    <dgm:pt modelId="{68EC270D-CCDD-4381-A0B9-7E22EA95A2D8}" type="pres">
      <dgm:prSet presAssocID="{557AC150-1E78-4C8E-9750-8A362172BFFC}" presName="node" presStyleLbl="node1" presStyleIdx="0" presStyleCnt="3" custRadScaleRad="98766" custRadScaleInc="0">
        <dgm:presLayoutVars>
          <dgm:bulletEnabled val="1"/>
        </dgm:presLayoutVars>
      </dgm:prSet>
      <dgm:spPr/>
    </dgm:pt>
    <dgm:pt modelId="{74AEDDF8-C82B-44B6-8DF0-5C1B3B5BD54B}" type="pres">
      <dgm:prSet presAssocID="{B1CB3FA5-801D-41EA-BB90-6F1F99A97E1B}" presName="sibTrans" presStyleLbl="sibTrans2D1" presStyleIdx="0" presStyleCnt="3"/>
      <dgm:spPr/>
    </dgm:pt>
    <dgm:pt modelId="{578E1C45-8517-489F-939B-0CB65E1ECC38}" type="pres">
      <dgm:prSet presAssocID="{B1CB3FA5-801D-41EA-BB90-6F1F99A97E1B}" presName="connectorText" presStyleLbl="sibTrans2D1" presStyleIdx="0" presStyleCnt="3"/>
      <dgm:spPr/>
    </dgm:pt>
    <dgm:pt modelId="{6F33D4E8-976B-4240-A218-9D6EB9A7C3C0}" type="pres">
      <dgm:prSet presAssocID="{08D7B0E4-D449-4D9D-BA3C-D041682FDE64}" presName="node" presStyleLbl="node1" presStyleIdx="1" presStyleCnt="3">
        <dgm:presLayoutVars>
          <dgm:bulletEnabled val="1"/>
        </dgm:presLayoutVars>
      </dgm:prSet>
      <dgm:spPr/>
    </dgm:pt>
    <dgm:pt modelId="{90D6E40A-0D09-4E8B-B33A-0537386AD47C}" type="pres">
      <dgm:prSet presAssocID="{BF13D270-2912-4852-8A73-550D5CDE7016}" presName="sibTrans" presStyleLbl="sibTrans2D1" presStyleIdx="1" presStyleCnt="3"/>
      <dgm:spPr/>
    </dgm:pt>
    <dgm:pt modelId="{46F27083-5799-452D-BF27-4EC87925529F}" type="pres">
      <dgm:prSet presAssocID="{BF13D270-2912-4852-8A73-550D5CDE7016}" presName="connectorText" presStyleLbl="sibTrans2D1" presStyleIdx="1" presStyleCnt="3"/>
      <dgm:spPr/>
    </dgm:pt>
    <dgm:pt modelId="{7C8019EF-2AE8-465F-89EF-2A9BD8655123}" type="pres">
      <dgm:prSet presAssocID="{BF0A3EFB-9A6C-46D9-9396-FC8B471C737A}" presName="node" presStyleLbl="node1" presStyleIdx="2" presStyleCnt="3">
        <dgm:presLayoutVars>
          <dgm:bulletEnabled val="1"/>
        </dgm:presLayoutVars>
      </dgm:prSet>
      <dgm:spPr/>
    </dgm:pt>
    <dgm:pt modelId="{CA185F36-89B2-43E0-8B86-574397242797}" type="pres">
      <dgm:prSet presAssocID="{6B7D9203-E3E5-4972-97E2-EC61F9B1ABE3}" presName="sibTrans" presStyleLbl="sibTrans2D1" presStyleIdx="2" presStyleCnt="3"/>
      <dgm:spPr/>
    </dgm:pt>
    <dgm:pt modelId="{6ADAEA61-6015-4953-8E91-F07AB16A009F}" type="pres">
      <dgm:prSet presAssocID="{6B7D9203-E3E5-4972-97E2-EC61F9B1ABE3}" presName="connectorText" presStyleLbl="sibTrans2D1" presStyleIdx="2" presStyleCnt="3"/>
      <dgm:spPr/>
    </dgm:pt>
  </dgm:ptLst>
  <dgm:cxnLst>
    <dgm:cxn modelId="{E86FAA10-72BB-4BBE-BC59-C67BE88AA47C}" type="presOf" srcId="{BF13D270-2912-4852-8A73-550D5CDE7016}" destId="{90D6E40A-0D09-4E8B-B33A-0537386AD47C}" srcOrd="0" destOrd="0" presId="urn:microsoft.com/office/officeart/2005/8/layout/cycle7"/>
    <dgm:cxn modelId="{9C91DC21-D0E1-48AE-BCED-232A38713A53}" type="presOf" srcId="{4B677140-1A24-4A81-8B0D-0B0D54D34958}" destId="{B490F2FB-31FE-4048-ACB4-C5C6B866E647}" srcOrd="0" destOrd="0" presId="urn:microsoft.com/office/officeart/2005/8/layout/cycle7"/>
    <dgm:cxn modelId="{58B3EC2D-85DF-4C4C-A2E3-5FF8088E05B3}" type="presOf" srcId="{557AC150-1E78-4C8E-9750-8A362172BFFC}" destId="{68EC270D-CCDD-4381-A0B9-7E22EA95A2D8}" srcOrd="0" destOrd="0" presId="urn:microsoft.com/office/officeart/2005/8/layout/cycle7"/>
    <dgm:cxn modelId="{182FCF2E-7A69-42E4-8664-2600759E0415}" type="presOf" srcId="{BF0A3EFB-9A6C-46D9-9396-FC8B471C737A}" destId="{7C8019EF-2AE8-465F-89EF-2A9BD8655123}" srcOrd="0" destOrd="0" presId="urn:microsoft.com/office/officeart/2005/8/layout/cycle7"/>
    <dgm:cxn modelId="{77C9F840-CFD5-4D43-9B3B-174276877497}" srcId="{4B677140-1A24-4A81-8B0D-0B0D54D34958}" destId="{BF0A3EFB-9A6C-46D9-9396-FC8B471C737A}" srcOrd="2" destOrd="0" parTransId="{3F73EFD9-0A78-45DE-8C49-5C01B57F6B36}" sibTransId="{6B7D9203-E3E5-4972-97E2-EC61F9B1ABE3}"/>
    <dgm:cxn modelId="{BFFDB464-9CC0-4D02-9B72-E0C0F1262E39}" type="presOf" srcId="{BF13D270-2912-4852-8A73-550D5CDE7016}" destId="{46F27083-5799-452D-BF27-4EC87925529F}" srcOrd="1" destOrd="0" presId="urn:microsoft.com/office/officeart/2005/8/layout/cycle7"/>
    <dgm:cxn modelId="{E77EA569-8B8A-4C64-8632-FF9F362F35DA}" srcId="{4B677140-1A24-4A81-8B0D-0B0D54D34958}" destId="{557AC150-1E78-4C8E-9750-8A362172BFFC}" srcOrd="0" destOrd="0" parTransId="{4BCE1E8C-3438-43C2-94E2-59F186109C3F}" sibTransId="{B1CB3FA5-801D-41EA-BB90-6F1F99A97E1B}"/>
    <dgm:cxn modelId="{23E65372-A3F3-4B52-A6D8-8AC39C1B2D12}" srcId="{4B677140-1A24-4A81-8B0D-0B0D54D34958}" destId="{08D7B0E4-D449-4D9D-BA3C-D041682FDE64}" srcOrd="1" destOrd="0" parTransId="{905EA023-91D9-4AB5-8F3B-D5BA73E81937}" sibTransId="{BF13D270-2912-4852-8A73-550D5CDE7016}"/>
    <dgm:cxn modelId="{FB7D827C-7A7E-4518-B7BE-980D761785A3}" type="presOf" srcId="{B1CB3FA5-801D-41EA-BB90-6F1F99A97E1B}" destId="{74AEDDF8-C82B-44B6-8DF0-5C1B3B5BD54B}" srcOrd="0" destOrd="0" presId="urn:microsoft.com/office/officeart/2005/8/layout/cycle7"/>
    <dgm:cxn modelId="{65498C7F-132A-49A3-8D96-1791E1364788}" type="presOf" srcId="{B1CB3FA5-801D-41EA-BB90-6F1F99A97E1B}" destId="{578E1C45-8517-489F-939B-0CB65E1ECC38}" srcOrd="1" destOrd="0" presId="urn:microsoft.com/office/officeart/2005/8/layout/cycle7"/>
    <dgm:cxn modelId="{38AEFBB7-DA06-4D16-91F2-A00942C87265}" type="presOf" srcId="{08D7B0E4-D449-4D9D-BA3C-D041682FDE64}" destId="{6F33D4E8-976B-4240-A218-9D6EB9A7C3C0}" srcOrd="0" destOrd="0" presId="urn:microsoft.com/office/officeart/2005/8/layout/cycle7"/>
    <dgm:cxn modelId="{1A564DFA-BEA8-4FD8-AAB7-5E2E361BF811}" type="presOf" srcId="{6B7D9203-E3E5-4972-97E2-EC61F9B1ABE3}" destId="{6ADAEA61-6015-4953-8E91-F07AB16A009F}" srcOrd="1" destOrd="0" presId="urn:microsoft.com/office/officeart/2005/8/layout/cycle7"/>
    <dgm:cxn modelId="{964932FD-2C9D-48FB-AA82-22731333546A}" type="presOf" srcId="{6B7D9203-E3E5-4972-97E2-EC61F9B1ABE3}" destId="{CA185F36-89B2-43E0-8B86-574397242797}" srcOrd="0" destOrd="0" presId="urn:microsoft.com/office/officeart/2005/8/layout/cycle7"/>
    <dgm:cxn modelId="{BD6C92F1-EED8-435E-A6F5-BAB711F7A719}" type="presParOf" srcId="{B490F2FB-31FE-4048-ACB4-C5C6B866E647}" destId="{68EC270D-CCDD-4381-A0B9-7E22EA95A2D8}" srcOrd="0" destOrd="0" presId="urn:microsoft.com/office/officeart/2005/8/layout/cycle7"/>
    <dgm:cxn modelId="{E9BB6631-7807-4F83-A126-9B9267A52F64}" type="presParOf" srcId="{B490F2FB-31FE-4048-ACB4-C5C6B866E647}" destId="{74AEDDF8-C82B-44B6-8DF0-5C1B3B5BD54B}" srcOrd="1" destOrd="0" presId="urn:microsoft.com/office/officeart/2005/8/layout/cycle7"/>
    <dgm:cxn modelId="{98BBBFB2-6B1C-40C0-B617-6DC3F9906DF0}" type="presParOf" srcId="{74AEDDF8-C82B-44B6-8DF0-5C1B3B5BD54B}" destId="{578E1C45-8517-489F-939B-0CB65E1ECC38}" srcOrd="0" destOrd="0" presId="urn:microsoft.com/office/officeart/2005/8/layout/cycle7"/>
    <dgm:cxn modelId="{B710A7CC-0975-4095-B60B-8939E803DE26}" type="presParOf" srcId="{B490F2FB-31FE-4048-ACB4-C5C6B866E647}" destId="{6F33D4E8-976B-4240-A218-9D6EB9A7C3C0}" srcOrd="2" destOrd="0" presId="urn:microsoft.com/office/officeart/2005/8/layout/cycle7"/>
    <dgm:cxn modelId="{B61E71CF-3B20-4FE4-BADD-AC27004EF651}" type="presParOf" srcId="{B490F2FB-31FE-4048-ACB4-C5C6B866E647}" destId="{90D6E40A-0D09-4E8B-B33A-0537386AD47C}" srcOrd="3" destOrd="0" presId="urn:microsoft.com/office/officeart/2005/8/layout/cycle7"/>
    <dgm:cxn modelId="{BD554641-E497-48AC-A491-4728D6A9901E}" type="presParOf" srcId="{90D6E40A-0D09-4E8B-B33A-0537386AD47C}" destId="{46F27083-5799-452D-BF27-4EC87925529F}" srcOrd="0" destOrd="0" presId="urn:microsoft.com/office/officeart/2005/8/layout/cycle7"/>
    <dgm:cxn modelId="{56F16F80-AF89-4558-8AD3-379BC96C34B5}" type="presParOf" srcId="{B490F2FB-31FE-4048-ACB4-C5C6B866E647}" destId="{7C8019EF-2AE8-465F-89EF-2A9BD8655123}" srcOrd="4" destOrd="0" presId="urn:microsoft.com/office/officeart/2005/8/layout/cycle7"/>
    <dgm:cxn modelId="{8B15FE4B-6624-4B25-8DA9-ED20FA6E877D}" type="presParOf" srcId="{B490F2FB-31FE-4048-ACB4-C5C6B866E647}" destId="{CA185F36-89B2-43E0-8B86-574397242797}" srcOrd="5" destOrd="0" presId="urn:microsoft.com/office/officeart/2005/8/layout/cycle7"/>
    <dgm:cxn modelId="{28FD3E81-4C28-45A4-8E01-38B6BE29D232}" type="presParOf" srcId="{CA185F36-89B2-43E0-8B86-574397242797}" destId="{6ADAEA61-6015-4953-8E91-F07AB16A009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4F0025-B83C-4B70-A260-3D44AF603770}"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541CDA91-D66B-421D-B5AE-57632F3F5799}">
      <dgm:prSet phldrT="[Text]" custT="1"/>
      <dgm:spPr/>
      <dgm:t>
        <a:bodyPr/>
        <a:lstStyle/>
        <a:p>
          <a:r>
            <a:rPr lang="en-US" sz="1600" dirty="0"/>
            <a:t>Stud/Parent</a:t>
          </a:r>
        </a:p>
      </dgm:t>
    </dgm:pt>
    <dgm:pt modelId="{5D035DD8-5AF6-480E-9EF3-CE90824D3D83}" type="parTrans" cxnId="{95A962AC-0807-4438-9484-FFEA715A710E}">
      <dgm:prSet/>
      <dgm:spPr/>
      <dgm:t>
        <a:bodyPr/>
        <a:lstStyle/>
        <a:p>
          <a:endParaRPr lang="en-US"/>
        </a:p>
      </dgm:t>
    </dgm:pt>
    <dgm:pt modelId="{04CB6EB6-A492-463E-BCFF-1AF5ED82E65C}" type="sibTrans" cxnId="{95A962AC-0807-4438-9484-FFEA715A710E}">
      <dgm:prSet/>
      <dgm:spPr/>
      <dgm:t>
        <a:bodyPr/>
        <a:lstStyle/>
        <a:p>
          <a:endParaRPr lang="en-US"/>
        </a:p>
      </dgm:t>
    </dgm:pt>
    <dgm:pt modelId="{63530C8B-702D-4C49-9E8D-AE6282191789}">
      <dgm:prSet phldrT="[Text]"/>
      <dgm:spPr/>
      <dgm:t>
        <a:bodyPr/>
        <a:lstStyle/>
        <a:p>
          <a:r>
            <a:rPr lang="en-US" dirty="0"/>
            <a:t>BCBA</a:t>
          </a:r>
        </a:p>
      </dgm:t>
    </dgm:pt>
    <dgm:pt modelId="{0F383FEC-6B73-4D27-B2DF-D76472421274}" type="parTrans" cxnId="{B8D541E8-3FBA-4B50-9F51-557F7A6EFDCE}">
      <dgm:prSet/>
      <dgm:spPr/>
      <dgm:t>
        <a:bodyPr/>
        <a:lstStyle/>
        <a:p>
          <a:endParaRPr lang="en-US"/>
        </a:p>
      </dgm:t>
    </dgm:pt>
    <dgm:pt modelId="{0C49B20E-A105-494C-9E96-08EAA31B5DDA}" type="sibTrans" cxnId="{B8D541E8-3FBA-4B50-9F51-557F7A6EFDCE}">
      <dgm:prSet/>
      <dgm:spPr/>
      <dgm:t>
        <a:bodyPr/>
        <a:lstStyle/>
        <a:p>
          <a:endParaRPr lang="en-US"/>
        </a:p>
      </dgm:t>
    </dgm:pt>
    <dgm:pt modelId="{53F7814F-87E4-4241-8E72-676DE298FFAC}">
      <dgm:prSet phldrT="[Text]"/>
      <dgm:spPr/>
      <dgm:t>
        <a:bodyPr/>
        <a:lstStyle/>
        <a:p>
          <a:r>
            <a:rPr lang="en-US" dirty="0"/>
            <a:t>Staff</a:t>
          </a:r>
        </a:p>
      </dgm:t>
    </dgm:pt>
    <dgm:pt modelId="{E3981492-7F04-4CAA-A464-D1B3D09EA2AD}" type="parTrans" cxnId="{09E5F701-6824-4777-AD12-D38B58E54A50}">
      <dgm:prSet/>
      <dgm:spPr/>
      <dgm:t>
        <a:bodyPr/>
        <a:lstStyle/>
        <a:p>
          <a:endParaRPr lang="en-US"/>
        </a:p>
      </dgm:t>
    </dgm:pt>
    <dgm:pt modelId="{9EBF531D-E2D1-4693-AC3E-AFB48A0239B0}" type="sibTrans" cxnId="{09E5F701-6824-4777-AD12-D38B58E54A50}">
      <dgm:prSet/>
      <dgm:spPr/>
      <dgm:t>
        <a:bodyPr/>
        <a:lstStyle/>
        <a:p>
          <a:endParaRPr lang="en-US"/>
        </a:p>
      </dgm:t>
    </dgm:pt>
    <dgm:pt modelId="{FA1F2AB6-18D3-4CEC-9410-097555C32885}">
      <dgm:prSet phldrT="[Text]"/>
      <dgm:spPr/>
      <dgm:t>
        <a:bodyPr/>
        <a:lstStyle/>
        <a:p>
          <a:r>
            <a:rPr lang="en-US" dirty="0"/>
            <a:t>OT</a:t>
          </a:r>
        </a:p>
      </dgm:t>
    </dgm:pt>
    <dgm:pt modelId="{AC8900E0-051A-4290-96F7-0589713EE77D}" type="parTrans" cxnId="{3CF57D19-22C7-46D4-8C63-1975BF32BF5E}">
      <dgm:prSet/>
      <dgm:spPr/>
      <dgm:t>
        <a:bodyPr/>
        <a:lstStyle/>
        <a:p>
          <a:endParaRPr lang="en-US"/>
        </a:p>
      </dgm:t>
    </dgm:pt>
    <dgm:pt modelId="{FA291DAA-FC5C-4BBB-9FA5-4C54AA9E9329}" type="sibTrans" cxnId="{3CF57D19-22C7-46D4-8C63-1975BF32BF5E}">
      <dgm:prSet/>
      <dgm:spPr/>
      <dgm:t>
        <a:bodyPr/>
        <a:lstStyle/>
        <a:p>
          <a:endParaRPr lang="en-US"/>
        </a:p>
      </dgm:t>
    </dgm:pt>
    <dgm:pt modelId="{DCCC489C-5F1C-4B58-8161-13505588F845}">
      <dgm:prSet phldrT="[Text]"/>
      <dgm:spPr/>
      <dgm:t>
        <a:bodyPr/>
        <a:lstStyle/>
        <a:p>
          <a:r>
            <a:rPr lang="en-US" dirty="0"/>
            <a:t>SLP</a:t>
          </a:r>
        </a:p>
      </dgm:t>
    </dgm:pt>
    <dgm:pt modelId="{8E2CBDE7-4ECD-4844-982F-5C9626B2C3A7}" type="parTrans" cxnId="{686F2046-406C-4E4E-8C0E-16C49E8D981C}">
      <dgm:prSet/>
      <dgm:spPr/>
      <dgm:t>
        <a:bodyPr/>
        <a:lstStyle/>
        <a:p>
          <a:endParaRPr lang="en-US"/>
        </a:p>
      </dgm:t>
    </dgm:pt>
    <dgm:pt modelId="{95537D4D-7F3D-4C35-9781-A68C4D6F92F4}" type="sibTrans" cxnId="{686F2046-406C-4E4E-8C0E-16C49E8D981C}">
      <dgm:prSet/>
      <dgm:spPr/>
      <dgm:t>
        <a:bodyPr/>
        <a:lstStyle/>
        <a:p>
          <a:endParaRPr lang="en-US"/>
        </a:p>
      </dgm:t>
    </dgm:pt>
    <dgm:pt modelId="{6BE4436C-CF28-4A72-9E7E-257216C391E1}">
      <dgm:prSet phldrT="[Text]"/>
      <dgm:spPr/>
      <dgm:t>
        <a:bodyPr/>
        <a:lstStyle/>
        <a:p>
          <a:r>
            <a:rPr lang="en-US" dirty="0"/>
            <a:t>Staff</a:t>
          </a:r>
        </a:p>
      </dgm:t>
    </dgm:pt>
    <dgm:pt modelId="{C8992A30-2BAF-4FE0-AA88-83FA25BAA719}" type="parTrans" cxnId="{87C803EA-BAAB-45F3-B0F7-5754FA995881}">
      <dgm:prSet/>
      <dgm:spPr/>
      <dgm:t>
        <a:bodyPr/>
        <a:lstStyle/>
        <a:p>
          <a:endParaRPr lang="en-US"/>
        </a:p>
      </dgm:t>
    </dgm:pt>
    <dgm:pt modelId="{2BE5A311-A27B-43F0-8BC7-20F4731FD9B8}" type="sibTrans" cxnId="{87C803EA-BAAB-45F3-B0F7-5754FA995881}">
      <dgm:prSet/>
      <dgm:spPr/>
      <dgm:t>
        <a:bodyPr/>
        <a:lstStyle/>
        <a:p>
          <a:endParaRPr lang="en-US"/>
        </a:p>
      </dgm:t>
    </dgm:pt>
    <dgm:pt modelId="{7AC22AA3-8AD6-4FAC-A088-5DCD22F456B6}">
      <dgm:prSet phldrT="[Text]"/>
      <dgm:spPr/>
      <dgm:t>
        <a:bodyPr/>
        <a:lstStyle/>
        <a:p>
          <a:r>
            <a:rPr lang="en-US" dirty="0"/>
            <a:t>Staff</a:t>
          </a:r>
        </a:p>
      </dgm:t>
    </dgm:pt>
    <dgm:pt modelId="{F3934416-D48E-408E-9463-DBD2E0EE8CF8}" type="parTrans" cxnId="{8D7B173C-129B-4FC5-8385-2716FCF2ECCD}">
      <dgm:prSet/>
      <dgm:spPr/>
      <dgm:t>
        <a:bodyPr/>
        <a:lstStyle/>
        <a:p>
          <a:endParaRPr lang="en-US"/>
        </a:p>
      </dgm:t>
    </dgm:pt>
    <dgm:pt modelId="{3142C2C2-6466-498A-94E0-9375FA1F7BA9}" type="sibTrans" cxnId="{8D7B173C-129B-4FC5-8385-2716FCF2ECCD}">
      <dgm:prSet/>
      <dgm:spPr/>
      <dgm:t>
        <a:bodyPr/>
        <a:lstStyle/>
        <a:p>
          <a:endParaRPr lang="en-US"/>
        </a:p>
      </dgm:t>
    </dgm:pt>
    <dgm:pt modelId="{D39CD0B3-56C4-4F49-9443-F885FDD9A92C}" type="pres">
      <dgm:prSet presAssocID="{EE4F0025-B83C-4B70-A260-3D44AF603770}" presName="Name0" presStyleCnt="0">
        <dgm:presLayoutVars>
          <dgm:chMax val="1"/>
          <dgm:chPref val="1"/>
          <dgm:dir/>
          <dgm:animOne val="branch"/>
          <dgm:animLvl val="lvl"/>
        </dgm:presLayoutVars>
      </dgm:prSet>
      <dgm:spPr/>
    </dgm:pt>
    <dgm:pt modelId="{1EB647B3-911E-4414-8161-486BABB15D48}" type="pres">
      <dgm:prSet presAssocID="{541CDA91-D66B-421D-B5AE-57632F3F5799}" presName="Parent" presStyleLbl="node0" presStyleIdx="0" presStyleCnt="1">
        <dgm:presLayoutVars>
          <dgm:chMax val="6"/>
          <dgm:chPref val="6"/>
        </dgm:presLayoutVars>
      </dgm:prSet>
      <dgm:spPr/>
    </dgm:pt>
    <dgm:pt modelId="{8C64F042-B30B-4AEE-B455-B5C65E03F030}" type="pres">
      <dgm:prSet presAssocID="{63530C8B-702D-4C49-9E8D-AE6282191789}" presName="Accent1" presStyleCnt="0"/>
      <dgm:spPr/>
    </dgm:pt>
    <dgm:pt modelId="{098C876D-22D2-44EB-919F-F3E805212151}" type="pres">
      <dgm:prSet presAssocID="{63530C8B-702D-4C49-9E8D-AE6282191789}" presName="Accent" presStyleLbl="bgShp" presStyleIdx="0" presStyleCnt="6"/>
      <dgm:spPr/>
    </dgm:pt>
    <dgm:pt modelId="{E18185D5-F206-4E8F-A477-3A0812993A87}" type="pres">
      <dgm:prSet presAssocID="{63530C8B-702D-4C49-9E8D-AE6282191789}" presName="Child1" presStyleLbl="node1" presStyleIdx="0" presStyleCnt="6">
        <dgm:presLayoutVars>
          <dgm:chMax val="0"/>
          <dgm:chPref val="0"/>
          <dgm:bulletEnabled val="1"/>
        </dgm:presLayoutVars>
      </dgm:prSet>
      <dgm:spPr/>
    </dgm:pt>
    <dgm:pt modelId="{7629D9AD-E351-476C-AC2B-CF460676217C}" type="pres">
      <dgm:prSet presAssocID="{53F7814F-87E4-4241-8E72-676DE298FFAC}" presName="Accent2" presStyleCnt="0"/>
      <dgm:spPr/>
    </dgm:pt>
    <dgm:pt modelId="{0D5AB11F-1C38-468E-B1D0-50ED6A306D6D}" type="pres">
      <dgm:prSet presAssocID="{53F7814F-87E4-4241-8E72-676DE298FFAC}" presName="Accent" presStyleLbl="bgShp" presStyleIdx="1" presStyleCnt="6"/>
      <dgm:spPr/>
    </dgm:pt>
    <dgm:pt modelId="{ECE892A7-22CA-4814-8664-36972586EB1F}" type="pres">
      <dgm:prSet presAssocID="{53F7814F-87E4-4241-8E72-676DE298FFAC}" presName="Child2" presStyleLbl="node1" presStyleIdx="1" presStyleCnt="6">
        <dgm:presLayoutVars>
          <dgm:chMax val="0"/>
          <dgm:chPref val="0"/>
          <dgm:bulletEnabled val="1"/>
        </dgm:presLayoutVars>
      </dgm:prSet>
      <dgm:spPr/>
    </dgm:pt>
    <dgm:pt modelId="{45B6FFA4-F311-4919-BDFF-E56E869F55D0}" type="pres">
      <dgm:prSet presAssocID="{FA1F2AB6-18D3-4CEC-9410-097555C32885}" presName="Accent3" presStyleCnt="0"/>
      <dgm:spPr/>
    </dgm:pt>
    <dgm:pt modelId="{F16BF988-8C4B-4D7D-8D05-D3A12CEE9247}" type="pres">
      <dgm:prSet presAssocID="{FA1F2AB6-18D3-4CEC-9410-097555C32885}" presName="Accent" presStyleLbl="bgShp" presStyleIdx="2" presStyleCnt="6"/>
      <dgm:spPr/>
    </dgm:pt>
    <dgm:pt modelId="{B191CB67-E4FE-4B1B-B071-845DA51FB866}" type="pres">
      <dgm:prSet presAssocID="{FA1F2AB6-18D3-4CEC-9410-097555C32885}" presName="Child3" presStyleLbl="node1" presStyleIdx="2" presStyleCnt="6">
        <dgm:presLayoutVars>
          <dgm:chMax val="0"/>
          <dgm:chPref val="0"/>
          <dgm:bulletEnabled val="1"/>
        </dgm:presLayoutVars>
      </dgm:prSet>
      <dgm:spPr/>
    </dgm:pt>
    <dgm:pt modelId="{BE292214-9B9A-4065-9B7D-F0BD2EBA5DD1}" type="pres">
      <dgm:prSet presAssocID="{DCCC489C-5F1C-4B58-8161-13505588F845}" presName="Accent4" presStyleCnt="0"/>
      <dgm:spPr/>
    </dgm:pt>
    <dgm:pt modelId="{AF1E400C-89FD-421A-B2D0-048D18245C9B}" type="pres">
      <dgm:prSet presAssocID="{DCCC489C-5F1C-4B58-8161-13505588F845}" presName="Accent" presStyleLbl="bgShp" presStyleIdx="3" presStyleCnt="6"/>
      <dgm:spPr/>
    </dgm:pt>
    <dgm:pt modelId="{4A676B3A-A2A9-43B6-A72F-77F5337226F9}" type="pres">
      <dgm:prSet presAssocID="{DCCC489C-5F1C-4B58-8161-13505588F845}" presName="Child4" presStyleLbl="node1" presStyleIdx="3" presStyleCnt="6">
        <dgm:presLayoutVars>
          <dgm:chMax val="0"/>
          <dgm:chPref val="0"/>
          <dgm:bulletEnabled val="1"/>
        </dgm:presLayoutVars>
      </dgm:prSet>
      <dgm:spPr/>
    </dgm:pt>
    <dgm:pt modelId="{38AE1A3B-D79D-4612-847F-B28722D99F95}" type="pres">
      <dgm:prSet presAssocID="{6BE4436C-CF28-4A72-9E7E-257216C391E1}" presName="Accent5" presStyleCnt="0"/>
      <dgm:spPr/>
    </dgm:pt>
    <dgm:pt modelId="{4ADB707B-40E1-499C-BE67-32C0C9E2562E}" type="pres">
      <dgm:prSet presAssocID="{6BE4436C-CF28-4A72-9E7E-257216C391E1}" presName="Accent" presStyleLbl="bgShp" presStyleIdx="4" presStyleCnt="6"/>
      <dgm:spPr/>
    </dgm:pt>
    <dgm:pt modelId="{FE9B5736-B4DE-4DDA-9710-DFC4453D370F}" type="pres">
      <dgm:prSet presAssocID="{6BE4436C-CF28-4A72-9E7E-257216C391E1}" presName="Child5" presStyleLbl="node1" presStyleIdx="4" presStyleCnt="6">
        <dgm:presLayoutVars>
          <dgm:chMax val="0"/>
          <dgm:chPref val="0"/>
          <dgm:bulletEnabled val="1"/>
        </dgm:presLayoutVars>
      </dgm:prSet>
      <dgm:spPr/>
    </dgm:pt>
    <dgm:pt modelId="{06858EC8-2BF0-421B-9F60-EF58D770E500}" type="pres">
      <dgm:prSet presAssocID="{7AC22AA3-8AD6-4FAC-A088-5DCD22F456B6}" presName="Accent6" presStyleCnt="0"/>
      <dgm:spPr/>
    </dgm:pt>
    <dgm:pt modelId="{AE17FA52-FF1D-4DA8-885E-F671FCA78728}" type="pres">
      <dgm:prSet presAssocID="{7AC22AA3-8AD6-4FAC-A088-5DCD22F456B6}" presName="Accent" presStyleLbl="bgShp" presStyleIdx="5" presStyleCnt="6"/>
      <dgm:spPr/>
    </dgm:pt>
    <dgm:pt modelId="{71F4E824-3CE2-4A39-A324-22DA0E4A4E31}" type="pres">
      <dgm:prSet presAssocID="{7AC22AA3-8AD6-4FAC-A088-5DCD22F456B6}" presName="Child6" presStyleLbl="node1" presStyleIdx="5" presStyleCnt="6">
        <dgm:presLayoutVars>
          <dgm:chMax val="0"/>
          <dgm:chPref val="0"/>
          <dgm:bulletEnabled val="1"/>
        </dgm:presLayoutVars>
      </dgm:prSet>
      <dgm:spPr/>
    </dgm:pt>
  </dgm:ptLst>
  <dgm:cxnLst>
    <dgm:cxn modelId="{09E5F701-6824-4777-AD12-D38B58E54A50}" srcId="{541CDA91-D66B-421D-B5AE-57632F3F5799}" destId="{53F7814F-87E4-4241-8E72-676DE298FFAC}" srcOrd="1" destOrd="0" parTransId="{E3981492-7F04-4CAA-A464-D1B3D09EA2AD}" sibTransId="{9EBF531D-E2D1-4693-AC3E-AFB48A0239B0}"/>
    <dgm:cxn modelId="{44A45B02-5D46-4374-BDEC-929FEFEC5B5F}" type="presOf" srcId="{FA1F2AB6-18D3-4CEC-9410-097555C32885}" destId="{B191CB67-E4FE-4B1B-B071-845DA51FB866}" srcOrd="0" destOrd="0" presId="urn:microsoft.com/office/officeart/2011/layout/HexagonRadial"/>
    <dgm:cxn modelId="{3883F20E-108A-46D8-BC6A-81946C674694}" type="presOf" srcId="{53F7814F-87E4-4241-8E72-676DE298FFAC}" destId="{ECE892A7-22CA-4814-8664-36972586EB1F}" srcOrd="0" destOrd="0" presId="urn:microsoft.com/office/officeart/2011/layout/HexagonRadial"/>
    <dgm:cxn modelId="{3CF57D19-22C7-46D4-8C63-1975BF32BF5E}" srcId="{541CDA91-D66B-421D-B5AE-57632F3F5799}" destId="{FA1F2AB6-18D3-4CEC-9410-097555C32885}" srcOrd="2" destOrd="0" parTransId="{AC8900E0-051A-4290-96F7-0589713EE77D}" sibTransId="{FA291DAA-FC5C-4BBB-9FA5-4C54AA9E9329}"/>
    <dgm:cxn modelId="{A1531D22-6087-4434-B75D-402AE90880AB}" type="presOf" srcId="{EE4F0025-B83C-4B70-A260-3D44AF603770}" destId="{D39CD0B3-56C4-4F49-9443-F885FDD9A92C}" srcOrd="0" destOrd="0" presId="urn:microsoft.com/office/officeart/2011/layout/HexagonRadial"/>
    <dgm:cxn modelId="{8D7B173C-129B-4FC5-8385-2716FCF2ECCD}" srcId="{541CDA91-D66B-421D-B5AE-57632F3F5799}" destId="{7AC22AA3-8AD6-4FAC-A088-5DCD22F456B6}" srcOrd="5" destOrd="0" parTransId="{F3934416-D48E-408E-9463-DBD2E0EE8CF8}" sibTransId="{3142C2C2-6466-498A-94E0-9375FA1F7BA9}"/>
    <dgm:cxn modelId="{87F87D5C-D12E-4F39-B1B9-E49B1B7BC565}" type="presOf" srcId="{7AC22AA3-8AD6-4FAC-A088-5DCD22F456B6}" destId="{71F4E824-3CE2-4A39-A324-22DA0E4A4E31}" srcOrd="0" destOrd="0" presId="urn:microsoft.com/office/officeart/2011/layout/HexagonRadial"/>
    <dgm:cxn modelId="{686F2046-406C-4E4E-8C0E-16C49E8D981C}" srcId="{541CDA91-D66B-421D-B5AE-57632F3F5799}" destId="{DCCC489C-5F1C-4B58-8161-13505588F845}" srcOrd="3" destOrd="0" parTransId="{8E2CBDE7-4ECD-4844-982F-5C9626B2C3A7}" sibTransId="{95537D4D-7F3D-4C35-9781-A68C4D6F92F4}"/>
    <dgm:cxn modelId="{BEF4C077-43B3-43AA-A13E-52B5D25395B3}" type="presOf" srcId="{6BE4436C-CF28-4A72-9E7E-257216C391E1}" destId="{FE9B5736-B4DE-4DDA-9710-DFC4453D370F}" srcOrd="0" destOrd="0" presId="urn:microsoft.com/office/officeart/2011/layout/HexagonRadial"/>
    <dgm:cxn modelId="{0003EF57-AA7B-416F-9F69-BBF8A0ABAE45}" type="presOf" srcId="{63530C8B-702D-4C49-9E8D-AE6282191789}" destId="{E18185D5-F206-4E8F-A477-3A0812993A87}" srcOrd="0" destOrd="0" presId="urn:microsoft.com/office/officeart/2011/layout/HexagonRadial"/>
    <dgm:cxn modelId="{23D01587-6C6C-4BCD-A51B-A39EC987312F}" type="presOf" srcId="{541CDA91-D66B-421D-B5AE-57632F3F5799}" destId="{1EB647B3-911E-4414-8161-486BABB15D48}" srcOrd="0" destOrd="0" presId="urn:microsoft.com/office/officeart/2011/layout/HexagonRadial"/>
    <dgm:cxn modelId="{95A962AC-0807-4438-9484-FFEA715A710E}" srcId="{EE4F0025-B83C-4B70-A260-3D44AF603770}" destId="{541CDA91-D66B-421D-B5AE-57632F3F5799}" srcOrd="0" destOrd="0" parTransId="{5D035DD8-5AF6-480E-9EF3-CE90824D3D83}" sibTransId="{04CB6EB6-A492-463E-BCFF-1AF5ED82E65C}"/>
    <dgm:cxn modelId="{372D73CF-98B7-4566-B962-856549F7D5E8}" type="presOf" srcId="{DCCC489C-5F1C-4B58-8161-13505588F845}" destId="{4A676B3A-A2A9-43B6-A72F-77F5337226F9}" srcOrd="0" destOrd="0" presId="urn:microsoft.com/office/officeart/2011/layout/HexagonRadial"/>
    <dgm:cxn modelId="{B8D541E8-3FBA-4B50-9F51-557F7A6EFDCE}" srcId="{541CDA91-D66B-421D-B5AE-57632F3F5799}" destId="{63530C8B-702D-4C49-9E8D-AE6282191789}" srcOrd="0" destOrd="0" parTransId="{0F383FEC-6B73-4D27-B2DF-D76472421274}" sibTransId="{0C49B20E-A105-494C-9E96-08EAA31B5DDA}"/>
    <dgm:cxn modelId="{87C803EA-BAAB-45F3-B0F7-5754FA995881}" srcId="{541CDA91-D66B-421D-B5AE-57632F3F5799}" destId="{6BE4436C-CF28-4A72-9E7E-257216C391E1}" srcOrd="4" destOrd="0" parTransId="{C8992A30-2BAF-4FE0-AA88-83FA25BAA719}" sibTransId="{2BE5A311-A27B-43F0-8BC7-20F4731FD9B8}"/>
    <dgm:cxn modelId="{E012E1B4-DD49-4E07-8E7D-80BEE2ACDFEB}" type="presParOf" srcId="{D39CD0B3-56C4-4F49-9443-F885FDD9A92C}" destId="{1EB647B3-911E-4414-8161-486BABB15D48}" srcOrd="0" destOrd="0" presId="urn:microsoft.com/office/officeart/2011/layout/HexagonRadial"/>
    <dgm:cxn modelId="{097CCB02-DF4D-47B9-8AE2-68F5C0546284}" type="presParOf" srcId="{D39CD0B3-56C4-4F49-9443-F885FDD9A92C}" destId="{8C64F042-B30B-4AEE-B455-B5C65E03F030}" srcOrd="1" destOrd="0" presId="urn:microsoft.com/office/officeart/2011/layout/HexagonRadial"/>
    <dgm:cxn modelId="{C7501E3B-B5A8-40C0-96BD-CC15568D8FD6}" type="presParOf" srcId="{8C64F042-B30B-4AEE-B455-B5C65E03F030}" destId="{098C876D-22D2-44EB-919F-F3E805212151}" srcOrd="0" destOrd="0" presId="urn:microsoft.com/office/officeart/2011/layout/HexagonRadial"/>
    <dgm:cxn modelId="{71A12EC8-6F4B-42B8-8806-1612D34E17F5}" type="presParOf" srcId="{D39CD0B3-56C4-4F49-9443-F885FDD9A92C}" destId="{E18185D5-F206-4E8F-A477-3A0812993A87}" srcOrd="2" destOrd="0" presId="urn:microsoft.com/office/officeart/2011/layout/HexagonRadial"/>
    <dgm:cxn modelId="{D19AD6ED-E5CF-4B7D-831A-EF56CC671019}" type="presParOf" srcId="{D39CD0B3-56C4-4F49-9443-F885FDD9A92C}" destId="{7629D9AD-E351-476C-AC2B-CF460676217C}" srcOrd="3" destOrd="0" presId="urn:microsoft.com/office/officeart/2011/layout/HexagonRadial"/>
    <dgm:cxn modelId="{BDC46CAF-6B59-465D-A047-1E03D51466DD}" type="presParOf" srcId="{7629D9AD-E351-476C-AC2B-CF460676217C}" destId="{0D5AB11F-1C38-468E-B1D0-50ED6A306D6D}" srcOrd="0" destOrd="0" presId="urn:microsoft.com/office/officeart/2011/layout/HexagonRadial"/>
    <dgm:cxn modelId="{CEF14232-470B-49FF-A83D-8C08F1590FF2}" type="presParOf" srcId="{D39CD0B3-56C4-4F49-9443-F885FDD9A92C}" destId="{ECE892A7-22CA-4814-8664-36972586EB1F}" srcOrd="4" destOrd="0" presId="urn:microsoft.com/office/officeart/2011/layout/HexagonRadial"/>
    <dgm:cxn modelId="{8058BA86-87B4-4DDD-9F48-267E24419F49}" type="presParOf" srcId="{D39CD0B3-56C4-4F49-9443-F885FDD9A92C}" destId="{45B6FFA4-F311-4919-BDFF-E56E869F55D0}" srcOrd="5" destOrd="0" presId="urn:microsoft.com/office/officeart/2011/layout/HexagonRadial"/>
    <dgm:cxn modelId="{94283929-C7F0-4F1A-AE70-284FA73EECEF}" type="presParOf" srcId="{45B6FFA4-F311-4919-BDFF-E56E869F55D0}" destId="{F16BF988-8C4B-4D7D-8D05-D3A12CEE9247}" srcOrd="0" destOrd="0" presId="urn:microsoft.com/office/officeart/2011/layout/HexagonRadial"/>
    <dgm:cxn modelId="{1968BACA-119F-4386-8348-48BC48B74D8D}" type="presParOf" srcId="{D39CD0B3-56C4-4F49-9443-F885FDD9A92C}" destId="{B191CB67-E4FE-4B1B-B071-845DA51FB866}" srcOrd="6" destOrd="0" presId="urn:microsoft.com/office/officeart/2011/layout/HexagonRadial"/>
    <dgm:cxn modelId="{296AFF67-B3BF-4F41-A653-5E5967DD1C59}" type="presParOf" srcId="{D39CD0B3-56C4-4F49-9443-F885FDD9A92C}" destId="{BE292214-9B9A-4065-9B7D-F0BD2EBA5DD1}" srcOrd="7" destOrd="0" presId="urn:microsoft.com/office/officeart/2011/layout/HexagonRadial"/>
    <dgm:cxn modelId="{DC17C090-F792-4FBE-9451-68F83B4E6CCF}" type="presParOf" srcId="{BE292214-9B9A-4065-9B7D-F0BD2EBA5DD1}" destId="{AF1E400C-89FD-421A-B2D0-048D18245C9B}" srcOrd="0" destOrd="0" presId="urn:microsoft.com/office/officeart/2011/layout/HexagonRadial"/>
    <dgm:cxn modelId="{C4DAC140-5CC8-42FE-BF13-D2FA64946CEB}" type="presParOf" srcId="{D39CD0B3-56C4-4F49-9443-F885FDD9A92C}" destId="{4A676B3A-A2A9-43B6-A72F-77F5337226F9}" srcOrd="8" destOrd="0" presId="urn:microsoft.com/office/officeart/2011/layout/HexagonRadial"/>
    <dgm:cxn modelId="{689F2642-0026-40AE-834F-7A1D66680DCA}" type="presParOf" srcId="{D39CD0B3-56C4-4F49-9443-F885FDD9A92C}" destId="{38AE1A3B-D79D-4612-847F-B28722D99F95}" srcOrd="9" destOrd="0" presId="urn:microsoft.com/office/officeart/2011/layout/HexagonRadial"/>
    <dgm:cxn modelId="{C27C2D8D-EBCA-4105-A6C3-8038847A0D5A}" type="presParOf" srcId="{38AE1A3B-D79D-4612-847F-B28722D99F95}" destId="{4ADB707B-40E1-499C-BE67-32C0C9E2562E}" srcOrd="0" destOrd="0" presId="urn:microsoft.com/office/officeart/2011/layout/HexagonRadial"/>
    <dgm:cxn modelId="{1211E9B2-A6D5-4F49-BAFB-F7FC8591BD65}" type="presParOf" srcId="{D39CD0B3-56C4-4F49-9443-F885FDD9A92C}" destId="{FE9B5736-B4DE-4DDA-9710-DFC4453D370F}" srcOrd="10" destOrd="0" presId="urn:microsoft.com/office/officeart/2011/layout/HexagonRadial"/>
    <dgm:cxn modelId="{3C3A3018-F673-4B3E-8250-974B118B51CE}" type="presParOf" srcId="{D39CD0B3-56C4-4F49-9443-F885FDD9A92C}" destId="{06858EC8-2BF0-421B-9F60-EF58D770E500}" srcOrd="11" destOrd="0" presId="urn:microsoft.com/office/officeart/2011/layout/HexagonRadial"/>
    <dgm:cxn modelId="{1EA983B7-6A54-43A6-AABE-0515AE9D15D5}" type="presParOf" srcId="{06858EC8-2BF0-421B-9F60-EF58D770E500}" destId="{AE17FA52-FF1D-4DA8-885E-F671FCA78728}" srcOrd="0" destOrd="0" presId="urn:microsoft.com/office/officeart/2011/layout/HexagonRadial"/>
    <dgm:cxn modelId="{ECDEA9B1-1155-446F-AC21-2F2540AA2C72}" type="presParOf" srcId="{D39CD0B3-56C4-4F49-9443-F885FDD9A92C}" destId="{71F4E824-3CE2-4A39-A324-22DA0E4A4E3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A14CBC-F82E-46B4-A560-5238D53A7052}" type="doc">
      <dgm:prSet loTypeId="urn:microsoft.com/office/officeart/2011/layout/ConvergingText" loCatId="officeonline" qsTypeId="urn:microsoft.com/office/officeart/2005/8/quickstyle/simple1" qsCatId="simple" csTypeId="urn:microsoft.com/office/officeart/2005/8/colors/accent1_2" csCatId="accent1" phldr="0"/>
      <dgm:spPr/>
      <dgm:t>
        <a:bodyPr/>
        <a:lstStyle/>
        <a:p>
          <a:endParaRPr lang="en-US"/>
        </a:p>
      </dgm:t>
    </dgm:pt>
    <dgm:pt modelId="{8FA7E1B5-1D16-4FE0-BF8A-726D83836B02}">
      <dgm:prSet phldrT="[Text]" phldr="1"/>
      <dgm:spPr/>
      <dgm:t>
        <a:bodyPr/>
        <a:lstStyle/>
        <a:p>
          <a:endParaRPr lang="en-US"/>
        </a:p>
      </dgm:t>
    </dgm:pt>
    <dgm:pt modelId="{40BC034D-B36E-46E8-A6B5-F803DD869AEA}" type="parTrans" cxnId="{2998A4F7-74AC-467F-A9E3-6A333BFB2D92}">
      <dgm:prSet/>
      <dgm:spPr/>
      <dgm:t>
        <a:bodyPr/>
        <a:lstStyle/>
        <a:p>
          <a:endParaRPr lang="en-US"/>
        </a:p>
      </dgm:t>
    </dgm:pt>
    <dgm:pt modelId="{2F320E58-691C-46F3-B16F-8399E9C651D3}" type="sibTrans" cxnId="{2998A4F7-74AC-467F-A9E3-6A333BFB2D92}">
      <dgm:prSet/>
      <dgm:spPr/>
      <dgm:t>
        <a:bodyPr/>
        <a:lstStyle/>
        <a:p>
          <a:endParaRPr lang="en-US"/>
        </a:p>
      </dgm:t>
    </dgm:pt>
    <dgm:pt modelId="{FEE4404E-690F-47AB-B401-C351DD597AB0}">
      <dgm:prSet phldrT="[Text]" phldr="1"/>
      <dgm:spPr/>
      <dgm:t>
        <a:bodyPr/>
        <a:lstStyle/>
        <a:p>
          <a:endParaRPr lang="en-US"/>
        </a:p>
      </dgm:t>
    </dgm:pt>
    <dgm:pt modelId="{7C8E9E48-E008-4B69-B205-0FA6B45D3528}" type="parTrans" cxnId="{D1909199-A83E-4BF8-A0C3-0C4F28462C26}">
      <dgm:prSet/>
      <dgm:spPr/>
      <dgm:t>
        <a:bodyPr/>
        <a:lstStyle/>
        <a:p>
          <a:endParaRPr lang="en-US"/>
        </a:p>
      </dgm:t>
    </dgm:pt>
    <dgm:pt modelId="{D358B92F-9B18-4107-A1AC-A081AA81819D}" type="sibTrans" cxnId="{D1909199-A83E-4BF8-A0C3-0C4F28462C26}">
      <dgm:prSet/>
      <dgm:spPr/>
      <dgm:t>
        <a:bodyPr/>
        <a:lstStyle/>
        <a:p>
          <a:endParaRPr lang="en-US"/>
        </a:p>
      </dgm:t>
    </dgm:pt>
    <dgm:pt modelId="{44BA08F9-F1E5-43CD-9775-4E2C04922A02}">
      <dgm:prSet phldrT="[Text]" phldr="1"/>
      <dgm:spPr/>
      <dgm:t>
        <a:bodyPr/>
        <a:lstStyle/>
        <a:p>
          <a:endParaRPr lang="en-US"/>
        </a:p>
      </dgm:t>
    </dgm:pt>
    <dgm:pt modelId="{7BE07363-7BF6-47F8-A47A-2D3139ED5D09}" type="parTrans" cxnId="{931362C7-59F7-47A9-B185-DA83A3BF3FE9}">
      <dgm:prSet/>
      <dgm:spPr/>
      <dgm:t>
        <a:bodyPr/>
        <a:lstStyle/>
        <a:p>
          <a:endParaRPr lang="en-US"/>
        </a:p>
      </dgm:t>
    </dgm:pt>
    <dgm:pt modelId="{D4368B23-013C-4EA8-8ABA-3B7DF8AB5F45}" type="sibTrans" cxnId="{931362C7-59F7-47A9-B185-DA83A3BF3FE9}">
      <dgm:prSet/>
      <dgm:spPr/>
      <dgm:t>
        <a:bodyPr/>
        <a:lstStyle/>
        <a:p>
          <a:endParaRPr lang="en-US"/>
        </a:p>
      </dgm:t>
    </dgm:pt>
    <dgm:pt modelId="{BE00878F-FCDD-40F8-986C-D275DA1FBC51}">
      <dgm:prSet phldrT="[Text]" phldr="1"/>
      <dgm:spPr/>
      <dgm:t>
        <a:bodyPr/>
        <a:lstStyle/>
        <a:p>
          <a:endParaRPr lang="en-US"/>
        </a:p>
      </dgm:t>
    </dgm:pt>
    <dgm:pt modelId="{AB9AC356-E6D4-4268-851A-2045BC3282E3}" type="parTrans" cxnId="{BB1F45AD-33DC-40B5-94C4-0B9BD2CD2F89}">
      <dgm:prSet/>
      <dgm:spPr/>
      <dgm:t>
        <a:bodyPr/>
        <a:lstStyle/>
        <a:p>
          <a:endParaRPr lang="en-US"/>
        </a:p>
      </dgm:t>
    </dgm:pt>
    <dgm:pt modelId="{9CE13C11-BC26-4F01-89BB-A558C2AC5C75}" type="sibTrans" cxnId="{BB1F45AD-33DC-40B5-94C4-0B9BD2CD2F89}">
      <dgm:prSet/>
      <dgm:spPr/>
      <dgm:t>
        <a:bodyPr/>
        <a:lstStyle/>
        <a:p>
          <a:endParaRPr lang="en-US"/>
        </a:p>
      </dgm:t>
    </dgm:pt>
    <dgm:pt modelId="{F3299762-1425-4ABB-8DAA-7BBCEB156706}" type="pres">
      <dgm:prSet presAssocID="{D9A14CBC-F82E-46B4-A560-5238D53A7052}" presName="Name0" presStyleCnt="0">
        <dgm:presLayoutVars>
          <dgm:chMax/>
          <dgm:chPref val="1"/>
          <dgm:dir/>
          <dgm:animOne val="branch"/>
          <dgm:animLvl val="lvl"/>
          <dgm:resizeHandles/>
        </dgm:presLayoutVars>
      </dgm:prSet>
      <dgm:spPr/>
    </dgm:pt>
    <dgm:pt modelId="{3DFA6592-F795-4457-8019-5E43A6DFF03D}" type="pres">
      <dgm:prSet presAssocID="{8FA7E1B5-1D16-4FE0-BF8A-726D83836B02}" presName="composite" presStyleCnt="0"/>
      <dgm:spPr/>
    </dgm:pt>
    <dgm:pt modelId="{60A77FC2-0394-4152-8ED7-C70F66DE8136}" type="pres">
      <dgm:prSet presAssocID="{8FA7E1B5-1D16-4FE0-BF8A-726D83836B02}" presName="ParentAccent1" presStyleLbl="alignNode1" presStyleIdx="0" presStyleCnt="34"/>
      <dgm:spPr/>
    </dgm:pt>
    <dgm:pt modelId="{3C21065E-1C8A-4215-ACEC-028B685AFA35}" type="pres">
      <dgm:prSet presAssocID="{8FA7E1B5-1D16-4FE0-BF8A-726D83836B02}" presName="ParentAccent2" presStyleLbl="alignNode1" presStyleIdx="1" presStyleCnt="34"/>
      <dgm:spPr/>
    </dgm:pt>
    <dgm:pt modelId="{BDFB9743-6D07-45A4-8F0F-80F64B270B8B}" type="pres">
      <dgm:prSet presAssocID="{8FA7E1B5-1D16-4FE0-BF8A-726D83836B02}" presName="ParentAccent3" presStyleLbl="alignNode1" presStyleIdx="2" presStyleCnt="34"/>
      <dgm:spPr/>
    </dgm:pt>
    <dgm:pt modelId="{257920EF-68DA-4977-B1B2-7A40DCD14D68}" type="pres">
      <dgm:prSet presAssocID="{8FA7E1B5-1D16-4FE0-BF8A-726D83836B02}" presName="ParentAccent4" presStyleLbl="alignNode1" presStyleIdx="3" presStyleCnt="34"/>
      <dgm:spPr/>
    </dgm:pt>
    <dgm:pt modelId="{73D9E4EE-F6F0-4DCA-899F-C8CDDE046A36}" type="pres">
      <dgm:prSet presAssocID="{8FA7E1B5-1D16-4FE0-BF8A-726D83836B02}" presName="ParentAccent5" presStyleLbl="alignNode1" presStyleIdx="4" presStyleCnt="34"/>
      <dgm:spPr/>
    </dgm:pt>
    <dgm:pt modelId="{31612C28-9220-494E-8EA9-3B9BCCA19019}" type="pres">
      <dgm:prSet presAssocID="{8FA7E1B5-1D16-4FE0-BF8A-726D83836B02}" presName="ParentAccent6" presStyleLbl="alignNode1" presStyleIdx="5" presStyleCnt="34"/>
      <dgm:spPr/>
    </dgm:pt>
    <dgm:pt modelId="{CF13A875-55AB-4BEB-8F00-4FAA7378299F}" type="pres">
      <dgm:prSet presAssocID="{8FA7E1B5-1D16-4FE0-BF8A-726D83836B02}" presName="ParentAccent7" presStyleLbl="alignNode1" presStyleIdx="6" presStyleCnt="34"/>
      <dgm:spPr/>
    </dgm:pt>
    <dgm:pt modelId="{4F8585E8-BCC7-4340-AE01-6417B3224710}" type="pres">
      <dgm:prSet presAssocID="{8FA7E1B5-1D16-4FE0-BF8A-726D83836B02}" presName="ParentAccent8" presStyleLbl="alignNode1" presStyleIdx="7" presStyleCnt="34"/>
      <dgm:spPr/>
    </dgm:pt>
    <dgm:pt modelId="{BF001D2A-A71E-4D52-AC99-318DEDF5EEA1}" type="pres">
      <dgm:prSet presAssocID="{8FA7E1B5-1D16-4FE0-BF8A-726D83836B02}" presName="ParentAccent9" presStyleLbl="alignNode1" presStyleIdx="8" presStyleCnt="34"/>
      <dgm:spPr/>
    </dgm:pt>
    <dgm:pt modelId="{34F3474D-F893-45B5-A4D1-3D5412168377}" type="pres">
      <dgm:prSet presAssocID="{8FA7E1B5-1D16-4FE0-BF8A-726D83836B02}" presName="ParentAccent10" presStyleLbl="alignNode1" presStyleIdx="9" presStyleCnt="34"/>
      <dgm:spPr/>
    </dgm:pt>
    <dgm:pt modelId="{41234F26-4DF5-4126-87E3-AA9CEBB092F0}" type="pres">
      <dgm:prSet presAssocID="{8FA7E1B5-1D16-4FE0-BF8A-726D83836B02}" presName="Parent" presStyleLbl="alignNode1" presStyleIdx="10" presStyleCnt="34">
        <dgm:presLayoutVars>
          <dgm:chMax val="5"/>
          <dgm:chPref val="3"/>
          <dgm:bulletEnabled val="1"/>
        </dgm:presLayoutVars>
      </dgm:prSet>
      <dgm:spPr/>
    </dgm:pt>
    <dgm:pt modelId="{91D32D11-B964-4BB6-9755-DBF97BCC9FA5}" type="pres">
      <dgm:prSet presAssocID="{FEE4404E-690F-47AB-B401-C351DD597AB0}" presName="Child1Accent1" presStyleLbl="alignNode1" presStyleIdx="11" presStyleCnt="34"/>
      <dgm:spPr/>
    </dgm:pt>
    <dgm:pt modelId="{4E44C717-F3D4-4A99-A22E-6BA64083A0AB}" type="pres">
      <dgm:prSet presAssocID="{FEE4404E-690F-47AB-B401-C351DD597AB0}" presName="Child1Accent2" presStyleLbl="alignNode1" presStyleIdx="12" presStyleCnt="34"/>
      <dgm:spPr/>
    </dgm:pt>
    <dgm:pt modelId="{AA223BD6-86C9-4515-A138-193C1B06DDA8}" type="pres">
      <dgm:prSet presAssocID="{FEE4404E-690F-47AB-B401-C351DD597AB0}" presName="Child1Accent3" presStyleLbl="alignNode1" presStyleIdx="13" presStyleCnt="34"/>
      <dgm:spPr/>
    </dgm:pt>
    <dgm:pt modelId="{76028FB8-F1B0-4EB0-AEB7-C962B942C06C}" type="pres">
      <dgm:prSet presAssocID="{FEE4404E-690F-47AB-B401-C351DD597AB0}" presName="Child1Accent4" presStyleLbl="alignNode1" presStyleIdx="14" presStyleCnt="34"/>
      <dgm:spPr/>
    </dgm:pt>
    <dgm:pt modelId="{002F1EBC-7681-402E-817B-AF17B7051BAD}" type="pres">
      <dgm:prSet presAssocID="{FEE4404E-690F-47AB-B401-C351DD597AB0}" presName="Child1Accent5" presStyleLbl="alignNode1" presStyleIdx="15" presStyleCnt="34"/>
      <dgm:spPr/>
    </dgm:pt>
    <dgm:pt modelId="{397D8BBD-18E6-4F4C-9B7F-4777E3E03120}" type="pres">
      <dgm:prSet presAssocID="{FEE4404E-690F-47AB-B401-C351DD597AB0}" presName="Child1Accent6" presStyleLbl="alignNode1" presStyleIdx="16" presStyleCnt="34"/>
      <dgm:spPr/>
    </dgm:pt>
    <dgm:pt modelId="{BA32779B-6E89-461C-A09C-2EDB8676CF69}" type="pres">
      <dgm:prSet presAssocID="{FEE4404E-690F-47AB-B401-C351DD597AB0}" presName="Child1Accent7" presStyleLbl="alignNode1" presStyleIdx="17" presStyleCnt="34"/>
      <dgm:spPr/>
    </dgm:pt>
    <dgm:pt modelId="{4DEC8EF1-7DD4-45AC-B48A-89953E45B7F8}" type="pres">
      <dgm:prSet presAssocID="{FEE4404E-690F-47AB-B401-C351DD597AB0}" presName="Child1Accent8" presStyleLbl="alignNode1" presStyleIdx="18" presStyleCnt="34"/>
      <dgm:spPr/>
    </dgm:pt>
    <dgm:pt modelId="{993A4496-21F4-4DD1-8884-1D7D391A8B2B}" type="pres">
      <dgm:prSet presAssocID="{FEE4404E-690F-47AB-B401-C351DD597AB0}" presName="Child1Accent9" presStyleLbl="alignNode1" presStyleIdx="19" presStyleCnt="34"/>
      <dgm:spPr/>
    </dgm:pt>
    <dgm:pt modelId="{E4E61719-5531-469E-8AA5-966957411BCD}" type="pres">
      <dgm:prSet presAssocID="{FEE4404E-690F-47AB-B401-C351DD597AB0}" presName="Child1" presStyleLbl="revTx" presStyleIdx="0" presStyleCnt="3">
        <dgm:presLayoutVars>
          <dgm:chMax/>
          <dgm:chPref val="0"/>
          <dgm:bulletEnabled val="1"/>
        </dgm:presLayoutVars>
      </dgm:prSet>
      <dgm:spPr/>
    </dgm:pt>
    <dgm:pt modelId="{560DCE62-1339-4909-BDD5-4B8886986205}" type="pres">
      <dgm:prSet presAssocID="{44BA08F9-F1E5-43CD-9775-4E2C04922A02}" presName="Child2Accent1" presStyleLbl="alignNode1" presStyleIdx="20" presStyleCnt="34"/>
      <dgm:spPr/>
    </dgm:pt>
    <dgm:pt modelId="{DA22BAEE-B354-4251-9AEE-0C138D20FFF6}" type="pres">
      <dgm:prSet presAssocID="{44BA08F9-F1E5-43CD-9775-4E2C04922A02}" presName="Child2Accent2" presStyleLbl="alignNode1" presStyleIdx="21" presStyleCnt="34"/>
      <dgm:spPr/>
    </dgm:pt>
    <dgm:pt modelId="{A6D0700E-E911-4327-88A6-D944E055616F}" type="pres">
      <dgm:prSet presAssocID="{44BA08F9-F1E5-43CD-9775-4E2C04922A02}" presName="Child2Accent3" presStyleLbl="alignNode1" presStyleIdx="22" presStyleCnt="34"/>
      <dgm:spPr/>
    </dgm:pt>
    <dgm:pt modelId="{08C96D9C-9FA1-41E4-9A68-FA1BA8D4D962}" type="pres">
      <dgm:prSet presAssocID="{44BA08F9-F1E5-43CD-9775-4E2C04922A02}" presName="Child2Accent4" presStyleLbl="alignNode1" presStyleIdx="23" presStyleCnt="34"/>
      <dgm:spPr/>
    </dgm:pt>
    <dgm:pt modelId="{6E6FE80A-CCCC-4F75-A92A-E2CB9D72DBB0}" type="pres">
      <dgm:prSet presAssocID="{44BA08F9-F1E5-43CD-9775-4E2C04922A02}" presName="Child2Accent5" presStyleLbl="alignNode1" presStyleIdx="24" presStyleCnt="34"/>
      <dgm:spPr/>
    </dgm:pt>
    <dgm:pt modelId="{DB124144-3B21-45A9-82FD-1D09CB92C148}" type="pres">
      <dgm:prSet presAssocID="{44BA08F9-F1E5-43CD-9775-4E2C04922A02}" presName="Child2Accent6" presStyleLbl="alignNode1" presStyleIdx="25" presStyleCnt="34"/>
      <dgm:spPr/>
    </dgm:pt>
    <dgm:pt modelId="{AA8CC579-E8B7-4298-AE6F-2CAD02136F3E}" type="pres">
      <dgm:prSet presAssocID="{44BA08F9-F1E5-43CD-9775-4E2C04922A02}" presName="Child2Accent7" presStyleLbl="alignNode1" presStyleIdx="26" presStyleCnt="34"/>
      <dgm:spPr/>
    </dgm:pt>
    <dgm:pt modelId="{2744BDF6-3AE2-4C10-B739-3719F040F2CF}" type="pres">
      <dgm:prSet presAssocID="{44BA08F9-F1E5-43CD-9775-4E2C04922A02}" presName="Child2" presStyleLbl="revTx" presStyleIdx="1" presStyleCnt="3">
        <dgm:presLayoutVars>
          <dgm:chMax/>
          <dgm:chPref val="0"/>
          <dgm:bulletEnabled val="1"/>
        </dgm:presLayoutVars>
      </dgm:prSet>
      <dgm:spPr/>
    </dgm:pt>
    <dgm:pt modelId="{771CC0A3-23C5-43CD-8C89-A776529696D4}" type="pres">
      <dgm:prSet presAssocID="{BE00878F-FCDD-40F8-986C-D275DA1FBC51}" presName="Child3Accent1" presStyleLbl="alignNode1" presStyleIdx="27" presStyleCnt="34"/>
      <dgm:spPr/>
    </dgm:pt>
    <dgm:pt modelId="{171C0061-2375-4E48-BA09-0B348A99D5BD}" type="pres">
      <dgm:prSet presAssocID="{BE00878F-FCDD-40F8-986C-D275DA1FBC51}" presName="Child3Accent2" presStyleLbl="alignNode1" presStyleIdx="28" presStyleCnt="34"/>
      <dgm:spPr/>
    </dgm:pt>
    <dgm:pt modelId="{2C273ACB-D478-487C-9608-BEE48E963B36}" type="pres">
      <dgm:prSet presAssocID="{BE00878F-FCDD-40F8-986C-D275DA1FBC51}" presName="Child3Accent3" presStyleLbl="alignNode1" presStyleIdx="29" presStyleCnt="34"/>
      <dgm:spPr/>
    </dgm:pt>
    <dgm:pt modelId="{174CCA12-5E40-49FF-AF76-5127E42DF1A6}" type="pres">
      <dgm:prSet presAssocID="{BE00878F-FCDD-40F8-986C-D275DA1FBC51}" presName="Child3Accent4" presStyleLbl="alignNode1" presStyleIdx="30" presStyleCnt="34"/>
      <dgm:spPr/>
    </dgm:pt>
    <dgm:pt modelId="{C0F8B042-DAD6-4270-AE7C-754538646685}" type="pres">
      <dgm:prSet presAssocID="{BE00878F-FCDD-40F8-986C-D275DA1FBC51}" presName="Child3Accent5" presStyleLbl="alignNode1" presStyleIdx="31" presStyleCnt="34"/>
      <dgm:spPr/>
    </dgm:pt>
    <dgm:pt modelId="{B7C33B5F-7014-4FA5-94D3-B85BD556F86C}" type="pres">
      <dgm:prSet presAssocID="{BE00878F-FCDD-40F8-986C-D275DA1FBC51}" presName="Child3Accent6" presStyleLbl="alignNode1" presStyleIdx="32" presStyleCnt="34"/>
      <dgm:spPr/>
    </dgm:pt>
    <dgm:pt modelId="{C77B81B8-37B3-4526-80C3-E15BEE219144}" type="pres">
      <dgm:prSet presAssocID="{BE00878F-FCDD-40F8-986C-D275DA1FBC51}" presName="Child3Accent7" presStyleLbl="alignNode1" presStyleIdx="33" presStyleCnt="34"/>
      <dgm:spPr/>
    </dgm:pt>
    <dgm:pt modelId="{B77C98EC-DCB0-454E-AA59-D3A4EAE4DE51}" type="pres">
      <dgm:prSet presAssocID="{BE00878F-FCDD-40F8-986C-D275DA1FBC51}" presName="Child3" presStyleLbl="revTx" presStyleIdx="2" presStyleCnt="3">
        <dgm:presLayoutVars>
          <dgm:chMax/>
          <dgm:chPref val="0"/>
          <dgm:bulletEnabled val="1"/>
        </dgm:presLayoutVars>
      </dgm:prSet>
      <dgm:spPr/>
    </dgm:pt>
  </dgm:ptLst>
  <dgm:cxnLst>
    <dgm:cxn modelId="{E354BE05-EDA8-47AE-B3D2-C1D301A6C2CE}" type="presOf" srcId="{D9A14CBC-F82E-46B4-A560-5238D53A7052}" destId="{F3299762-1425-4ABB-8DAA-7BBCEB156706}" srcOrd="0" destOrd="0" presId="urn:microsoft.com/office/officeart/2011/layout/ConvergingText"/>
    <dgm:cxn modelId="{8DBF6310-207E-4D56-9A1F-05159BA74DE2}" type="presOf" srcId="{8FA7E1B5-1D16-4FE0-BF8A-726D83836B02}" destId="{41234F26-4DF5-4126-87E3-AA9CEBB092F0}" srcOrd="0" destOrd="0" presId="urn:microsoft.com/office/officeart/2011/layout/ConvergingText"/>
    <dgm:cxn modelId="{0340F690-DB12-417E-B957-805D68E232D8}" type="presOf" srcId="{44BA08F9-F1E5-43CD-9775-4E2C04922A02}" destId="{2744BDF6-3AE2-4C10-B739-3719F040F2CF}" srcOrd="0" destOrd="0" presId="urn:microsoft.com/office/officeart/2011/layout/ConvergingText"/>
    <dgm:cxn modelId="{D1909199-A83E-4BF8-A0C3-0C4F28462C26}" srcId="{8FA7E1B5-1D16-4FE0-BF8A-726D83836B02}" destId="{FEE4404E-690F-47AB-B401-C351DD597AB0}" srcOrd="0" destOrd="0" parTransId="{7C8E9E48-E008-4B69-B205-0FA6B45D3528}" sibTransId="{D358B92F-9B18-4107-A1AC-A081AA81819D}"/>
    <dgm:cxn modelId="{6DDA6FA3-E190-4CF5-AE3D-7BCED8493478}" type="presOf" srcId="{BE00878F-FCDD-40F8-986C-D275DA1FBC51}" destId="{B77C98EC-DCB0-454E-AA59-D3A4EAE4DE51}" srcOrd="0" destOrd="0" presId="urn:microsoft.com/office/officeart/2011/layout/ConvergingText"/>
    <dgm:cxn modelId="{BB1F45AD-33DC-40B5-94C4-0B9BD2CD2F89}" srcId="{8FA7E1B5-1D16-4FE0-BF8A-726D83836B02}" destId="{BE00878F-FCDD-40F8-986C-D275DA1FBC51}" srcOrd="2" destOrd="0" parTransId="{AB9AC356-E6D4-4268-851A-2045BC3282E3}" sibTransId="{9CE13C11-BC26-4F01-89BB-A558C2AC5C75}"/>
    <dgm:cxn modelId="{0B2824C2-6012-4DD8-8B1E-15C6BC43AA47}" type="presOf" srcId="{FEE4404E-690F-47AB-B401-C351DD597AB0}" destId="{E4E61719-5531-469E-8AA5-966957411BCD}" srcOrd="0" destOrd="0" presId="urn:microsoft.com/office/officeart/2011/layout/ConvergingText"/>
    <dgm:cxn modelId="{931362C7-59F7-47A9-B185-DA83A3BF3FE9}" srcId="{8FA7E1B5-1D16-4FE0-BF8A-726D83836B02}" destId="{44BA08F9-F1E5-43CD-9775-4E2C04922A02}" srcOrd="1" destOrd="0" parTransId="{7BE07363-7BF6-47F8-A47A-2D3139ED5D09}" sibTransId="{D4368B23-013C-4EA8-8ABA-3B7DF8AB5F45}"/>
    <dgm:cxn modelId="{2998A4F7-74AC-467F-A9E3-6A333BFB2D92}" srcId="{D9A14CBC-F82E-46B4-A560-5238D53A7052}" destId="{8FA7E1B5-1D16-4FE0-BF8A-726D83836B02}" srcOrd="0" destOrd="0" parTransId="{40BC034D-B36E-46E8-A6B5-F803DD869AEA}" sibTransId="{2F320E58-691C-46F3-B16F-8399E9C651D3}"/>
    <dgm:cxn modelId="{F7E4B604-404A-496F-84C9-1552A8B2A725}" type="presParOf" srcId="{F3299762-1425-4ABB-8DAA-7BBCEB156706}" destId="{3DFA6592-F795-4457-8019-5E43A6DFF03D}" srcOrd="0" destOrd="0" presId="urn:microsoft.com/office/officeart/2011/layout/ConvergingText"/>
    <dgm:cxn modelId="{01BAD70D-A691-4D76-B11A-57D83552AC18}" type="presParOf" srcId="{3DFA6592-F795-4457-8019-5E43A6DFF03D}" destId="{60A77FC2-0394-4152-8ED7-C70F66DE8136}" srcOrd="0" destOrd="0" presId="urn:microsoft.com/office/officeart/2011/layout/ConvergingText"/>
    <dgm:cxn modelId="{38DD06BC-2B0D-47E6-B76D-782F13811BE4}" type="presParOf" srcId="{3DFA6592-F795-4457-8019-5E43A6DFF03D}" destId="{3C21065E-1C8A-4215-ACEC-028B685AFA35}" srcOrd="1" destOrd="0" presId="urn:microsoft.com/office/officeart/2011/layout/ConvergingText"/>
    <dgm:cxn modelId="{4E2CBBEB-7864-41D9-9B3F-C5C46ED8665A}" type="presParOf" srcId="{3DFA6592-F795-4457-8019-5E43A6DFF03D}" destId="{BDFB9743-6D07-45A4-8F0F-80F64B270B8B}" srcOrd="2" destOrd="0" presId="urn:microsoft.com/office/officeart/2011/layout/ConvergingText"/>
    <dgm:cxn modelId="{9426A6A6-2DC1-4D8D-9224-43589718987B}" type="presParOf" srcId="{3DFA6592-F795-4457-8019-5E43A6DFF03D}" destId="{257920EF-68DA-4977-B1B2-7A40DCD14D68}" srcOrd="3" destOrd="0" presId="urn:microsoft.com/office/officeart/2011/layout/ConvergingText"/>
    <dgm:cxn modelId="{D4029067-F511-413A-95CD-7344699FFFED}" type="presParOf" srcId="{3DFA6592-F795-4457-8019-5E43A6DFF03D}" destId="{73D9E4EE-F6F0-4DCA-899F-C8CDDE046A36}" srcOrd="4" destOrd="0" presId="urn:microsoft.com/office/officeart/2011/layout/ConvergingText"/>
    <dgm:cxn modelId="{08057F86-1D5A-4C66-9014-2CA744B38092}" type="presParOf" srcId="{3DFA6592-F795-4457-8019-5E43A6DFF03D}" destId="{31612C28-9220-494E-8EA9-3B9BCCA19019}" srcOrd="5" destOrd="0" presId="urn:microsoft.com/office/officeart/2011/layout/ConvergingText"/>
    <dgm:cxn modelId="{5FCF8041-2FD4-462F-969D-3507A2477DF0}" type="presParOf" srcId="{3DFA6592-F795-4457-8019-5E43A6DFF03D}" destId="{CF13A875-55AB-4BEB-8F00-4FAA7378299F}" srcOrd="6" destOrd="0" presId="urn:microsoft.com/office/officeart/2011/layout/ConvergingText"/>
    <dgm:cxn modelId="{E0680645-63C1-416E-8962-D19563441B48}" type="presParOf" srcId="{3DFA6592-F795-4457-8019-5E43A6DFF03D}" destId="{4F8585E8-BCC7-4340-AE01-6417B3224710}" srcOrd="7" destOrd="0" presId="urn:microsoft.com/office/officeart/2011/layout/ConvergingText"/>
    <dgm:cxn modelId="{B3E208BC-E9A7-4713-A35D-492425B886D3}" type="presParOf" srcId="{3DFA6592-F795-4457-8019-5E43A6DFF03D}" destId="{BF001D2A-A71E-4D52-AC99-318DEDF5EEA1}" srcOrd="8" destOrd="0" presId="urn:microsoft.com/office/officeart/2011/layout/ConvergingText"/>
    <dgm:cxn modelId="{9F3D5E4D-DF93-4EB6-A3E2-D532B9576944}" type="presParOf" srcId="{3DFA6592-F795-4457-8019-5E43A6DFF03D}" destId="{34F3474D-F893-45B5-A4D1-3D5412168377}" srcOrd="9" destOrd="0" presId="urn:microsoft.com/office/officeart/2011/layout/ConvergingText"/>
    <dgm:cxn modelId="{F2F470A8-0BC4-48B6-834A-6D605EF3D4F3}" type="presParOf" srcId="{3DFA6592-F795-4457-8019-5E43A6DFF03D}" destId="{41234F26-4DF5-4126-87E3-AA9CEBB092F0}" srcOrd="10" destOrd="0" presId="urn:microsoft.com/office/officeart/2011/layout/ConvergingText"/>
    <dgm:cxn modelId="{00280C60-92EE-410E-AFF2-D6FA9D1094FC}" type="presParOf" srcId="{3DFA6592-F795-4457-8019-5E43A6DFF03D}" destId="{91D32D11-B964-4BB6-9755-DBF97BCC9FA5}" srcOrd="11" destOrd="0" presId="urn:microsoft.com/office/officeart/2011/layout/ConvergingText"/>
    <dgm:cxn modelId="{044FFA0E-D50A-4ED0-A273-20DEEBF6FB81}" type="presParOf" srcId="{3DFA6592-F795-4457-8019-5E43A6DFF03D}" destId="{4E44C717-F3D4-4A99-A22E-6BA64083A0AB}" srcOrd="12" destOrd="0" presId="urn:microsoft.com/office/officeart/2011/layout/ConvergingText"/>
    <dgm:cxn modelId="{124272F2-5080-4EFF-A826-786ADF60591D}" type="presParOf" srcId="{3DFA6592-F795-4457-8019-5E43A6DFF03D}" destId="{AA223BD6-86C9-4515-A138-193C1B06DDA8}" srcOrd="13" destOrd="0" presId="urn:microsoft.com/office/officeart/2011/layout/ConvergingText"/>
    <dgm:cxn modelId="{174970F3-B46A-44FB-84BB-B6A90368A812}" type="presParOf" srcId="{3DFA6592-F795-4457-8019-5E43A6DFF03D}" destId="{76028FB8-F1B0-4EB0-AEB7-C962B942C06C}" srcOrd="14" destOrd="0" presId="urn:microsoft.com/office/officeart/2011/layout/ConvergingText"/>
    <dgm:cxn modelId="{6C2E303D-745E-4277-8981-D08D535EF8F8}" type="presParOf" srcId="{3DFA6592-F795-4457-8019-5E43A6DFF03D}" destId="{002F1EBC-7681-402E-817B-AF17B7051BAD}" srcOrd="15" destOrd="0" presId="urn:microsoft.com/office/officeart/2011/layout/ConvergingText"/>
    <dgm:cxn modelId="{7D13CE10-1D7D-41B7-B7ED-D33B399188CA}" type="presParOf" srcId="{3DFA6592-F795-4457-8019-5E43A6DFF03D}" destId="{397D8BBD-18E6-4F4C-9B7F-4777E3E03120}" srcOrd="16" destOrd="0" presId="urn:microsoft.com/office/officeart/2011/layout/ConvergingText"/>
    <dgm:cxn modelId="{9C2FFD6D-F88A-49B1-ADF3-53E35964A44A}" type="presParOf" srcId="{3DFA6592-F795-4457-8019-5E43A6DFF03D}" destId="{BA32779B-6E89-461C-A09C-2EDB8676CF69}" srcOrd="17" destOrd="0" presId="urn:microsoft.com/office/officeart/2011/layout/ConvergingText"/>
    <dgm:cxn modelId="{A9820E57-AEC5-45C8-8926-888372F2ABF7}" type="presParOf" srcId="{3DFA6592-F795-4457-8019-5E43A6DFF03D}" destId="{4DEC8EF1-7DD4-45AC-B48A-89953E45B7F8}" srcOrd="18" destOrd="0" presId="urn:microsoft.com/office/officeart/2011/layout/ConvergingText"/>
    <dgm:cxn modelId="{D74F7A33-72C2-4E19-99CC-1706F175EF43}" type="presParOf" srcId="{3DFA6592-F795-4457-8019-5E43A6DFF03D}" destId="{993A4496-21F4-4DD1-8884-1D7D391A8B2B}" srcOrd="19" destOrd="0" presId="urn:microsoft.com/office/officeart/2011/layout/ConvergingText"/>
    <dgm:cxn modelId="{9191F752-E8E4-4D27-BFDB-0DB726605484}" type="presParOf" srcId="{3DFA6592-F795-4457-8019-5E43A6DFF03D}" destId="{E4E61719-5531-469E-8AA5-966957411BCD}" srcOrd="20" destOrd="0" presId="urn:microsoft.com/office/officeart/2011/layout/ConvergingText"/>
    <dgm:cxn modelId="{E9218FD3-D0B0-4237-8D13-975EB49FEE6D}" type="presParOf" srcId="{3DFA6592-F795-4457-8019-5E43A6DFF03D}" destId="{560DCE62-1339-4909-BDD5-4B8886986205}" srcOrd="21" destOrd="0" presId="urn:microsoft.com/office/officeart/2011/layout/ConvergingText"/>
    <dgm:cxn modelId="{BEF40DB9-5EBD-46A2-874A-AB62097A4E4D}" type="presParOf" srcId="{3DFA6592-F795-4457-8019-5E43A6DFF03D}" destId="{DA22BAEE-B354-4251-9AEE-0C138D20FFF6}" srcOrd="22" destOrd="0" presId="urn:microsoft.com/office/officeart/2011/layout/ConvergingText"/>
    <dgm:cxn modelId="{E395EE89-A521-4B17-9FCA-6C4323C7E358}" type="presParOf" srcId="{3DFA6592-F795-4457-8019-5E43A6DFF03D}" destId="{A6D0700E-E911-4327-88A6-D944E055616F}" srcOrd="23" destOrd="0" presId="urn:microsoft.com/office/officeart/2011/layout/ConvergingText"/>
    <dgm:cxn modelId="{0DED1D8D-28E0-44A0-A244-259F2A72F53E}" type="presParOf" srcId="{3DFA6592-F795-4457-8019-5E43A6DFF03D}" destId="{08C96D9C-9FA1-41E4-9A68-FA1BA8D4D962}" srcOrd="24" destOrd="0" presId="urn:microsoft.com/office/officeart/2011/layout/ConvergingText"/>
    <dgm:cxn modelId="{95C435AC-5978-49F0-BA94-2F087CDCB9BE}" type="presParOf" srcId="{3DFA6592-F795-4457-8019-5E43A6DFF03D}" destId="{6E6FE80A-CCCC-4F75-A92A-E2CB9D72DBB0}" srcOrd="25" destOrd="0" presId="urn:microsoft.com/office/officeart/2011/layout/ConvergingText"/>
    <dgm:cxn modelId="{9348F5B8-231D-4493-BDB4-A30E1EA2A93A}" type="presParOf" srcId="{3DFA6592-F795-4457-8019-5E43A6DFF03D}" destId="{DB124144-3B21-45A9-82FD-1D09CB92C148}" srcOrd="26" destOrd="0" presId="urn:microsoft.com/office/officeart/2011/layout/ConvergingText"/>
    <dgm:cxn modelId="{70E7AE7F-B1D1-4DC9-9C79-7A9284B7F4A3}" type="presParOf" srcId="{3DFA6592-F795-4457-8019-5E43A6DFF03D}" destId="{AA8CC579-E8B7-4298-AE6F-2CAD02136F3E}" srcOrd="27" destOrd="0" presId="urn:microsoft.com/office/officeart/2011/layout/ConvergingText"/>
    <dgm:cxn modelId="{464133E4-4163-4142-9C21-53035CBC1B1B}" type="presParOf" srcId="{3DFA6592-F795-4457-8019-5E43A6DFF03D}" destId="{2744BDF6-3AE2-4C10-B739-3719F040F2CF}" srcOrd="28" destOrd="0" presId="urn:microsoft.com/office/officeart/2011/layout/ConvergingText"/>
    <dgm:cxn modelId="{57905588-6806-4C8D-BAED-69EE70637CF9}" type="presParOf" srcId="{3DFA6592-F795-4457-8019-5E43A6DFF03D}" destId="{771CC0A3-23C5-43CD-8C89-A776529696D4}" srcOrd="29" destOrd="0" presId="urn:microsoft.com/office/officeart/2011/layout/ConvergingText"/>
    <dgm:cxn modelId="{80D28994-D8EA-40C3-BE34-DCEFD9A1D607}" type="presParOf" srcId="{3DFA6592-F795-4457-8019-5E43A6DFF03D}" destId="{171C0061-2375-4E48-BA09-0B348A99D5BD}" srcOrd="30" destOrd="0" presId="urn:microsoft.com/office/officeart/2011/layout/ConvergingText"/>
    <dgm:cxn modelId="{9D92976E-BBF3-4A99-A438-238EE9737CEC}" type="presParOf" srcId="{3DFA6592-F795-4457-8019-5E43A6DFF03D}" destId="{2C273ACB-D478-487C-9608-BEE48E963B36}" srcOrd="31" destOrd="0" presId="urn:microsoft.com/office/officeart/2011/layout/ConvergingText"/>
    <dgm:cxn modelId="{C60A5345-26CE-4C47-81DC-DB69DE3ED7C3}" type="presParOf" srcId="{3DFA6592-F795-4457-8019-5E43A6DFF03D}" destId="{174CCA12-5E40-49FF-AF76-5127E42DF1A6}" srcOrd="32" destOrd="0" presId="urn:microsoft.com/office/officeart/2011/layout/ConvergingText"/>
    <dgm:cxn modelId="{E5AA738E-AD66-454D-9201-89E0608EB67A}" type="presParOf" srcId="{3DFA6592-F795-4457-8019-5E43A6DFF03D}" destId="{C0F8B042-DAD6-4270-AE7C-754538646685}" srcOrd="33" destOrd="0" presId="urn:microsoft.com/office/officeart/2011/layout/ConvergingText"/>
    <dgm:cxn modelId="{78473D89-FD0B-4241-8F1B-C0B516CD3212}" type="presParOf" srcId="{3DFA6592-F795-4457-8019-5E43A6DFF03D}" destId="{B7C33B5F-7014-4FA5-94D3-B85BD556F86C}" srcOrd="34" destOrd="0" presId="urn:microsoft.com/office/officeart/2011/layout/ConvergingText"/>
    <dgm:cxn modelId="{218FB212-D245-4BBA-95D4-287F65702251}" type="presParOf" srcId="{3DFA6592-F795-4457-8019-5E43A6DFF03D}" destId="{C77B81B8-37B3-4526-80C3-E15BEE219144}" srcOrd="35" destOrd="0" presId="urn:microsoft.com/office/officeart/2011/layout/ConvergingText"/>
    <dgm:cxn modelId="{E3FD6619-D6B6-4EDA-BE34-C089E05BC73D}" type="presParOf" srcId="{3DFA6592-F795-4457-8019-5E43A6DFF03D}" destId="{B77C98EC-DCB0-454E-AA59-D3A4EAE4DE51}"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C270D-CCDD-4381-A0B9-7E22EA95A2D8}">
      <dsp:nvSpPr>
        <dsp:cNvPr id="0" name=""/>
        <dsp:cNvSpPr/>
      </dsp:nvSpPr>
      <dsp:spPr>
        <a:xfrm>
          <a:off x="4130761" y="27516"/>
          <a:ext cx="2254076" cy="1127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Parent</a:t>
          </a:r>
        </a:p>
      </dsp:txBody>
      <dsp:txXfrm>
        <a:off x="4163771" y="60526"/>
        <a:ext cx="2188056" cy="1061018"/>
      </dsp:txXfrm>
    </dsp:sp>
    <dsp:sp modelId="{74AEDDF8-C82B-44B6-8DF0-5C1B3B5BD54B}">
      <dsp:nvSpPr>
        <dsp:cNvPr id="0" name=""/>
        <dsp:cNvSpPr/>
      </dsp:nvSpPr>
      <dsp:spPr>
        <a:xfrm rot="3587678">
          <a:off x="5601314" y="1991691"/>
          <a:ext cx="1173356" cy="39446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19653" y="2070584"/>
        <a:ext cx="936678" cy="236677"/>
      </dsp:txXfrm>
    </dsp:sp>
    <dsp:sp modelId="{6F33D4E8-976B-4240-A218-9D6EB9A7C3C0}">
      <dsp:nvSpPr>
        <dsp:cNvPr id="0" name=""/>
        <dsp:cNvSpPr/>
      </dsp:nvSpPr>
      <dsp:spPr>
        <a:xfrm>
          <a:off x="5991147" y="3223291"/>
          <a:ext cx="2254076" cy="1127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SLP</a:t>
          </a:r>
        </a:p>
      </dsp:txBody>
      <dsp:txXfrm>
        <a:off x="6024157" y="3256301"/>
        <a:ext cx="2188056" cy="1061018"/>
      </dsp:txXfrm>
    </dsp:sp>
    <dsp:sp modelId="{90D6E40A-0D09-4E8B-B33A-0537386AD47C}">
      <dsp:nvSpPr>
        <dsp:cNvPr id="0" name=""/>
        <dsp:cNvSpPr/>
      </dsp:nvSpPr>
      <dsp:spPr>
        <a:xfrm rot="10800000">
          <a:off x="4671121" y="3589579"/>
          <a:ext cx="1173356" cy="39446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789460" y="3668472"/>
        <a:ext cx="936678" cy="236677"/>
      </dsp:txXfrm>
    </dsp:sp>
    <dsp:sp modelId="{7C8019EF-2AE8-465F-89EF-2A9BD8655123}">
      <dsp:nvSpPr>
        <dsp:cNvPr id="0" name=""/>
        <dsp:cNvSpPr/>
      </dsp:nvSpPr>
      <dsp:spPr>
        <a:xfrm>
          <a:off x="2270375" y="3223291"/>
          <a:ext cx="2254076" cy="1127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BCBA</a:t>
          </a:r>
        </a:p>
      </dsp:txBody>
      <dsp:txXfrm>
        <a:off x="2303385" y="3256301"/>
        <a:ext cx="2188056" cy="1061018"/>
      </dsp:txXfrm>
    </dsp:sp>
    <dsp:sp modelId="{CA185F36-89B2-43E0-8B86-574397242797}">
      <dsp:nvSpPr>
        <dsp:cNvPr id="0" name=""/>
        <dsp:cNvSpPr/>
      </dsp:nvSpPr>
      <dsp:spPr>
        <a:xfrm rot="18012322">
          <a:off x="3740928" y="1991691"/>
          <a:ext cx="1173356" cy="39446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59267" y="2070584"/>
        <a:ext cx="936678" cy="236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647B3-911E-4414-8161-486BABB15D48}">
      <dsp:nvSpPr>
        <dsp:cNvPr id="0" name=""/>
        <dsp:cNvSpPr/>
      </dsp:nvSpPr>
      <dsp:spPr>
        <a:xfrm>
          <a:off x="4365484" y="1403741"/>
          <a:ext cx="1784216"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Stud/Parent</a:t>
          </a:r>
        </a:p>
      </dsp:txBody>
      <dsp:txXfrm>
        <a:off x="4661154" y="1659507"/>
        <a:ext cx="1192876" cy="1031887"/>
      </dsp:txXfrm>
    </dsp:sp>
    <dsp:sp modelId="{0D5AB11F-1C38-468E-B1D0-50ED6A306D6D}">
      <dsp:nvSpPr>
        <dsp:cNvPr id="0" name=""/>
        <dsp:cNvSpPr/>
      </dsp:nvSpPr>
      <dsp:spPr>
        <a:xfrm>
          <a:off x="5482746" y="665319"/>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185D5-F206-4E8F-A477-3A0812993A87}">
      <dsp:nvSpPr>
        <dsp:cNvPr id="0" name=""/>
        <dsp:cNvSpPr/>
      </dsp:nvSpPr>
      <dsp:spPr>
        <a:xfrm>
          <a:off x="4529836" y="0"/>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BCBA</a:t>
          </a:r>
        </a:p>
      </dsp:txBody>
      <dsp:txXfrm>
        <a:off x="4772146" y="209626"/>
        <a:ext cx="977532" cy="845681"/>
      </dsp:txXfrm>
    </dsp:sp>
    <dsp:sp modelId="{F16BF988-8C4B-4D7D-8D05-D3A12CEE9247}">
      <dsp:nvSpPr>
        <dsp:cNvPr id="0" name=""/>
        <dsp:cNvSpPr/>
      </dsp:nvSpPr>
      <dsp:spPr>
        <a:xfrm>
          <a:off x="6268399" y="174967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892A7-22CA-4814-8664-36972586EB1F}">
      <dsp:nvSpPr>
        <dsp:cNvPr id="0" name=""/>
        <dsp:cNvSpPr/>
      </dsp:nvSpPr>
      <dsp:spPr>
        <a:xfrm>
          <a:off x="5870800" y="778019"/>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Staff</a:t>
          </a:r>
        </a:p>
      </dsp:txBody>
      <dsp:txXfrm>
        <a:off x="6113110" y="987645"/>
        <a:ext cx="977532" cy="845681"/>
      </dsp:txXfrm>
    </dsp:sp>
    <dsp:sp modelId="{AF1E400C-89FD-421A-B2D0-048D18245C9B}">
      <dsp:nvSpPr>
        <dsp:cNvPr id="0" name=""/>
        <dsp:cNvSpPr/>
      </dsp:nvSpPr>
      <dsp:spPr>
        <a:xfrm>
          <a:off x="5722634" y="2973704"/>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91CB67-E4FE-4B1B-B071-845DA51FB866}">
      <dsp:nvSpPr>
        <dsp:cNvPr id="0" name=""/>
        <dsp:cNvSpPr/>
      </dsp:nvSpPr>
      <dsp:spPr>
        <a:xfrm>
          <a:off x="5870800" y="230751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OT</a:t>
          </a:r>
        </a:p>
      </dsp:txBody>
      <dsp:txXfrm>
        <a:off x="6113110" y="2517140"/>
        <a:ext cx="977532" cy="845681"/>
      </dsp:txXfrm>
    </dsp:sp>
    <dsp:sp modelId="{4ADB707B-40E1-499C-BE67-32C0C9E2562E}">
      <dsp:nvSpPr>
        <dsp:cNvPr id="0" name=""/>
        <dsp:cNvSpPr/>
      </dsp:nvSpPr>
      <dsp:spPr>
        <a:xfrm>
          <a:off x="4368804" y="310076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76B3A-A2A9-43B6-A72F-77F5337226F9}">
      <dsp:nvSpPr>
        <dsp:cNvPr id="0" name=""/>
        <dsp:cNvSpPr/>
      </dsp:nvSpPr>
      <dsp:spPr>
        <a:xfrm>
          <a:off x="4529836" y="308640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SLP</a:t>
          </a:r>
        </a:p>
      </dsp:txBody>
      <dsp:txXfrm>
        <a:off x="4772146" y="3296030"/>
        <a:ext cx="977532" cy="845681"/>
      </dsp:txXfrm>
    </dsp:sp>
    <dsp:sp modelId="{AE17FA52-FF1D-4DA8-885E-F671FCA78728}">
      <dsp:nvSpPr>
        <dsp:cNvPr id="0" name=""/>
        <dsp:cNvSpPr/>
      </dsp:nvSpPr>
      <dsp:spPr>
        <a:xfrm>
          <a:off x="3570285" y="2016845"/>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B5736-B4DE-4DDA-9710-DFC4453D370F}">
      <dsp:nvSpPr>
        <dsp:cNvPr id="0" name=""/>
        <dsp:cNvSpPr/>
      </dsp:nvSpPr>
      <dsp:spPr>
        <a:xfrm>
          <a:off x="3182646" y="230838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Staff</a:t>
          </a:r>
        </a:p>
      </dsp:txBody>
      <dsp:txXfrm>
        <a:off x="3424956" y="2518010"/>
        <a:ext cx="977532" cy="845681"/>
      </dsp:txXfrm>
    </dsp:sp>
    <dsp:sp modelId="{71F4E824-3CE2-4A39-A324-22DA0E4A4E31}">
      <dsp:nvSpPr>
        <dsp:cNvPr id="0" name=""/>
        <dsp:cNvSpPr/>
      </dsp:nvSpPr>
      <dsp:spPr>
        <a:xfrm>
          <a:off x="3182646" y="776278"/>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Staff</a:t>
          </a:r>
        </a:p>
      </dsp:txBody>
      <dsp:txXfrm>
        <a:off x="3424956" y="985904"/>
        <a:ext cx="977532" cy="845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77FC2-0394-4152-8ED7-C70F66DE8136}">
      <dsp:nvSpPr>
        <dsp:cNvPr id="0" name=""/>
        <dsp:cNvSpPr/>
      </dsp:nvSpPr>
      <dsp:spPr>
        <a:xfrm>
          <a:off x="9602389"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1065E-1C8A-4215-ACEC-028B685AFA35}">
      <dsp:nvSpPr>
        <dsp:cNvPr id="0" name=""/>
        <dsp:cNvSpPr/>
      </dsp:nvSpPr>
      <dsp:spPr>
        <a:xfrm>
          <a:off x="9117506"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B9743-6D07-45A4-8F0F-80F64B270B8B}">
      <dsp:nvSpPr>
        <dsp:cNvPr id="0" name=""/>
        <dsp:cNvSpPr/>
      </dsp:nvSpPr>
      <dsp:spPr>
        <a:xfrm>
          <a:off x="8632623"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920EF-68DA-4977-B1B2-7A40DCD14D68}">
      <dsp:nvSpPr>
        <dsp:cNvPr id="0" name=""/>
        <dsp:cNvSpPr/>
      </dsp:nvSpPr>
      <dsp:spPr>
        <a:xfrm>
          <a:off x="8148661"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9E4EE-F6F0-4DCA-899F-C8CDDE046A36}">
      <dsp:nvSpPr>
        <dsp:cNvPr id="0" name=""/>
        <dsp:cNvSpPr/>
      </dsp:nvSpPr>
      <dsp:spPr>
        <a:xfrm>
          <a:off x="7663778"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12C28-9220-494E-8EA9-3B9BCCA19019}">
      <dsp:nvSpPr>
        <dsp:cNvPr id="0" name=""/>
        <dsp:cNvSpPr/>
      </dsp:nvSpPr>
      <dsp:spPr>
        <a:xfrm>
          <a:off x="6914330" y="2265741"/>
          <a:ext cx="529130" cy="5295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3A875-55AB-4BEB-8F00-4FAA7378299F}">
      <dsp:nvSpPr>
        <dsp:cNvPr id="0" name=""/>
        <dsp:cNvSpPr/>
      </dsp:nvSpPr>
      <dsp:spPr>
        <a:xfrm>
          <a:off x="9170972" y="185149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585E8-BCC7-4340-AE01-6417B3224710}">
      <dsp:nvSpPr>
        <dsp:cNvPr id="0" name=""/>
        <dsp:cNvSpPr/>
      </dsp:nvSpPr>
      <dsp:spPr>
        <a:xfrm>
          <a:off x="9170972" y="294846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01D2A-A71E-4D52-AC99-318DEDF5EEA1}">
      <dsp:nvSpPr>
        <dsp:cNvPr id="0" name=""/>
        <dsp:cNvSpPr/>
      </dsp:nvSpPr>
      <dsp:spPr>
        <a:xfrm>
          <a:off x="9406961" y="2089077"/>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3474D-F893-45B5-A4D1-3D5412168377}">
      <dsp:nvSpPr>
        <dsp:cNvPr id="0" name=""/>
        <dsp:cNvSpPr/>
      </dsp:nvSpPr>
      <dsp:spPr>
        <a:xfrm>
          <a:off x="9422632" y="2712188"/>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34F26-4DF5-4126-87E3-AA9CEBB092F0}">
      <dsp:nvSpPr>
        <dsp:cNvPr id="0" name=""/>
        <dsp:cNvSpPr/>
      </dsp:nvSpPr>
      <dsp:spPr>
        <a:xfrm>
          <a:off x="4016093" y="1190961"/>
          <a:ext cx="2678840" cy="267911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US" sz="6000" kern="1200"/>
        </a:p>
      </dsp:txBody>
      <dsp:txXfrm>
        <a:off x="4408400" y="1583309"/>
        <a:ext cx="1894226" cy="1894422"/>
      </dsp:txXfrm>
    </dsp:sp>
    <dsp:sp modelId="{91D32D11-B964-4BB6-9755-DBF97BCC9FA5}">
      <dsp:nvSpPr>
        <dsp:cNvPr id="0" name=""/>
        <dsp:cNvSpPr/>
      </dsp:nvSpPr>
      <dsp:spPr>
        <a:xfrm>
          <a:off x="3816056" y="962080"/>
          <a:ext cx="529130" cy="5295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4C717-F3D4-4A99-A22E-6BA64083A0AB}">
      <dsp:nvSpPr>
        <dsp:cNvPr id="0" name=""/>
        <dsp:cNvSpPr/>
      </dsp:nvSpPr>
      <dsp:spPr>
        <a:xfrm>
          <a:off x="3476822" y="68272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23BD6-86C9-4515-A138-193C1B06DDA8}">
      <dsp:nvSpPr>
        <dsp:cNvPr id="0" name=""/>
        <dsp:cNvSpPr/>
      </dsp:nvSpPr>
      <dsp:spPr>
        <a:xfrm>
          <a:off x="2911740" y="68272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28FB8-F1B0-4EB0-AEB7-C962B942C06C}">
      <dsp:nvSpPr>
        <dsp:cNvPr id="0" name=""/>
        <dsp:cNvSpPr/>
      </dsp:nvSpPr>
      <dsp:spPr>
        <a:xfrm>
          <a:off x="2346657" y="68272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F1EBC-7681-402E-817B-AF17B7051BAD}">
      <dsp:nvSpPr>
        <dsp:cNvPr id="0" name=""/>
        <dsp:cNvSpPr/>
      </dsp:nvSpPr>
      <dsp:spPr>
        <a:xfrm>
          <a:off x="1781575" y="68272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D8BBD-18E6-4F4C-9B7F-4777E3E03120}">
      <dsp:nvSpPr>
        <dsp:cNvPr id="0" name=""/>
        <dsp:cNvSpPr/>
      </dsp:nvSpPr>
      <dsp:spPr>
        <a:xfrm>
          <a:off x="1215571" y="68272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2779B-6E89-461C-A09C-2EDB8676CF69}">
      <dsp:nvSpPr>
        <dsp:cNvPr id="0" name=""/>
        <dsp:cNvSpPr/>
      </dsp:nvSpPr>
      <dsp:spPr>
        <a:xfrm>
          <a:off x="650488" y="682724"/>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61719-5531-469E-8AA5-966957411BCD}">
      <dsp:nvSpPr>
        <dsp:cNvPr id="0" name=""/>
        <dsp:cNvSpPr/>
      </dsp:nvSpPr>
      <dsp:spPr>
        <a:xfrm>
          <a:off x="648645" y="0"/>
          <a:ext cx="3101039" cy="68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2133600">
            <a:lnSpc>
              <a:spcPct val="90000"/>
            </a:lnSpc>
            <a:spcBef>
              <a:spcPct val="0"/>
            </a:spcBef>
            <a:spcAft>
              <a:spcPct val="35000"/>
            </a:spcAft>
            <a:buNone/>
          </a:pPr>
          <a:endParaRPr lang="en-US" sz="4800" kern="1200"/>
        </a:p>
      </dsp:txBody>
      <dsp:txXfrm>
        <a:off x="648645" y="0"/>
        <a:ext cx="3101039" cy="680549"/>
      </dsp:txXfrm>
    </dsp:sp>
    <dsp:sp modelId="{560DCE62-1339-4909-BDD5-4B8886986205}">
      <dsp:nvSpPr>
        <dsp:cNvPr id="0" name=""/>
        <dsp:cNvSpPr/>
      </dsp:nvSpPr>
      <dsp:spPr>
        <a:xfrm>
          <a:off x="3266645" y="2265741"/>
          <a:ext cx="529130" cy="5295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2BAEE-B354-4251-9AEE-0C138D20FFF6}">
      <dsp:nvSpPr>
        <dsp:cNvPr id="0" name=""/>
        <dsp:cNvSpPr/>
      </dsp:nvSpPr>
      <dsp:spPr>
        <a:xfrm>
          <a:off x="2743045"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700E-E911-4327-88A6-D944E055616F}">
      <dsp:nvSpPr>
        <dsp:cNvPr id="0" name=""/>
        <dsp:cNvSpPr/>
      </dsp:nvSpPr>
      <dsp:spPr>
        <a:xfrm>
          <a:off x="2220367"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96D9C-9FA1-41E4-9A68-FA1BA8D4D962}">
      <dsp:nvSpPr>
        <dsp:cNvPr id="0" name=""/>
        <dsp:cNvSpPr/>
      </dsp:nvSpPr>
      <dsp:spPr>
        <a:xfrm>
          <a:off x="1696767"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FE80A-CCCC-4F75-A92A-E2CB9D72DBB0}">
      <dsp:nvSpPr>
        <dsp:cNvPr id="0" name=""/>
        <dsp:cNvSpPr/>
      </dsp:nvSpPr>
      <dsp:spPr>
        <a:xfrm>
          <a:off x="1174088"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24144-3B21-45A9-82FD-1D09CB92C148}">
      <dsp:nvSpPr>
        <dsp:cNvPr id="0" name=""/>
        <dsp:cNvSpPr/>
      </dsp:nvSpPr>
      <dsp:spPr>
        <a:xfrm>
          <a:off x="650488" y="2398022"/>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4BDF6-3AE2-4C10-B739-3719F040F2CF}">
      <dsp:nvSpPr>
        <dsp:cNvPr id="0" name=""/>
        <dsp:cNvSpPr/>
      </dsp:nvSpPr>
      <dsp:spPr>
        <a:xfrm>
          <a:off x="648645" y="1720954"/>
          <a:ext cx="2345137" cy="68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2133600">
            <a:lnSpc>
              <a:spcPct val="90000"/>
            </a:lnSpc>
            <a:spcBef>
              <a:spcPct val="0"/>
            </a:spcBef>
            <a:spcAft>
              <a:spcPct val="35000"/>
            </a:spcAft>
            <a:buNone/>
          </a:pPr>
          <a:endParaRPr lang="en-US" sz="4800" kern="1200"/>
        </a:p>
      </dsp:txBody>
      <dsp:txXfrm>
        <a:off x="648645" y="1720954"/>
        <a:ext cx="2345137" cy="680549"/>
      </dsp:txXfrm>
    </dsp:sp>
    <dsp:sp modelId="{771CC0A3-23C5-43CD-8C89-A776529696D4}">
      <dsp:nvSpPr>
        <dsp:cNvPr id="0" name=""/>
        <dsp:cNvSpPr/>
      </dsp:nvSpPr>
      <dsp:spPr>
        <a:xfrm>
          <a:off x="3816056" y="3547645"/>
          <a:ext cx="529130" cy="5295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C0061-2375-4E48-BA09-0B348A99D5BD}">
      <dsp:nvSpPr>
        <dsp:cNvPr id="0" name=""/>
        <dsp:cNvSpPr/>
      </dsp:nvSpPr>
      <dsp:spPr>
        <a:xfrm>
          <a:off x="3476822" y="408677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73ACB-D478-487C-9608-BEE48E963B36}">
      <dsp:nvSpPr>
        <dsp:cNvPr id="0" name=""/>
        <dsp:cNvSpPr/>
      </dsp:nvSpPr>
      <dsp:spPr>
        <a:xfrm>
          <a:off x="2911740" y="408677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CCA12-5E40-49FF-AF76-5127E42DF1A6}">
      <dsp:nvSpPr>
        <dsp:cNvPr id="0" name=""/>
        <dsp:cNvSpPr/>
      </dsp:nvSpPr>
      <dsp:spPr>
        <a:xfrm>
          <a:off x="2346657" y="408677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8B042-DAD6-4270-AE7C-754538646685}">
      <dsp:nvSpPr>
        <dsp:cNvPr id="0" name=""/>
        <dsp:cNvSpPr/>
      </dsp:nvSpPr>
      <dsp:spPr>
        <a:xfrm>
          <a:off x="1781575" y="408677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33B5F-7014-4FA5-94D3-B85BD556F86C}">
      <dsp:nvSpPr>
        <dsp:cNvPr id="0" name=""/>
        <dsp:cNvSpPr/>
      </dsp:nvSpPr>
      <dsp:spPr>
        <a:xfrm>
          <a:off x="1215571" y="408677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B81B8-37B3-4526-80C3-E15BEE219144}">
      <dsp:nvSpPr>
        <dsp:cNvPr id="0" name=""/>
        <dsp:cNvSpPr/>
      </dsp:nvSpPr>
      <dsp:spPr>
        <a:xfrm>
          <a:off x="650488" y="4086776"/>
          <a:ext cx="264565" cy="26456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C98EC-DCB0-454E-AA59-D3A4EAE4DE51}">
      <dsp:nvSpPr>
        <dsp:cNvPr id="0" name=""/>
        <dsp:cNvSpPr/>
      </dsp:nvSpPr>
      <dsp:spPr>
        <a:xfrm>
          <a:off x="648645" y="3403616"/>
          <a:ext cx="3101039" cy="68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2133600">
            <a:lnSpc>
              <a:spcPct val="90000"/>
            </a:lnSpc>
            <a:spcBef>
              <a:spcPct val="0"/>
            </a:spcBef>
            <a:spcAft>
              <a:spcPct val="35000"/>
            </a:spcAft>
            <a:buNone/>
          </a:pPr>
          <a:endParaRPr lang="en-US" sz="4800" kern="1200"/>
        </a:p>
      </dsp:txBody>
      <dsp:txXfrm>
        <a:off x="648645" y="3403616"/>
        <a:ext cx="3101039" cy="68054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8C2D-D9DC-4CD6-8C74-D44B098D34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4F2DA-F5E2-4202-AD47-B3EFF267E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ED1B4-4D95-4835-9066-51910EEDCC4D}"/>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5" name="Footer Placeholder 4">
            <a:extLst>
              <a:ext uri="{FF2B5EF4-FFF2-40B4-BE49-F238E27FC236}">
                <a16:creationId xmlns:a16="http://schemas.microsoft.com/office/drawing/2014/main" id="{DBB84136-E1A9-4A6B-9C1A-8DF95316E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FC1FA-449E-4578-86BA-7E23E794145B}"/>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127731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444F-DCD5-4F92-A38F-035DDCE0A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0BBC8D-BF70-4B9E-B80A-7455C2884F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0CA69-A7FF-4041-A3E3-AF34D43A7E24}"/>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5" name="Footer Placeholder 4">
            <a:extLst>
              <a:ext uri="{FF2B5EF4-FFF2-40B4-BE49-F238E27FC236}">
                <a16:creationId xmlns:a16="http://schemas.microsoft.com/office/drawing/2014/main" id="{4D187290-277E-4325-8734-DBAD5EF31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DAF7-F47C-455E-922E-E273E780734E}"/>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228689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83ABAD-F287-4B32-83D9-61F2C7396C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29FEC8-F1B4-4BA6-985A-320869957B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DECF8-C3A5-4177-8D91-FB318BCB8959}"/>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5" name="Footer Placeholder 4">
            <a:extLst>
              <a:ext uri="{FF2B5EF4-FFF2-40B4-BE49-F238E27FC236}">
                <a16:creationId xmlns:a16="http://schemas.microsoft.com/office/drawing/2014/main" id="{FF1A474D-DE8A-4FB6-A302-78B7C762D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9916F-6CB7-4CA6-8660-7AAC155FFDEA}"/>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136186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21D7-D6D8-4DBF-AE45-B1800D35B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FC010-0642-41C6-A7D7-8BF97B5AD3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3E17D-609C-4C98-98E7-A57B068572D5}"/>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5" name="Footer Placeholder 4">
            <a:extLst>
              <a:ext uri="{FF2B5EF4-FFF2-40B4-BE49-F238E27FC236}">
                <a16:creationId xmlns:a16="http://schemas.microsoft.com/office/drawing/2014/main" id="{882335CA-DE0F-4F53-B18E-0DD357CFF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8DFA9-3CA8-4695-8081-E4751C653252}"/>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79051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1041-F142-48FE-8CF6-AEA871158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8E0779-4814-4795-9929-2719502CE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FDE01C-3949-4515-B0AB-2FC28C6AF962}"/>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5" name="Footer Placeholder 4">
            <a:extLst>
              <a:ext uri="{FF2B5EF4-FFF2-40B4-BE49-F238E27FC236}">
                <a16:creationId xmlns:a16="http://schemas.microsoft.com/office/drawing/2014/main" id="{BD1B4575-748C-47C7-952F-4711635B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8E147-AF0A-404D-B259-0A66D57D89B4}"/>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24638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0E1-5FDF-4274-B52F-C869EFC16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62E08-337B-41C4-B113-755BE7F374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778C8-2AEA-419C-B87A-EEE5C561A4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C3754-8E4B-4B33-841D-9AE1309B76B2}"/>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6" name="Footer Placeholder 5">
            <a:extLst>
              <a:ext uri="{FF2B5EF4-FFF2-40B4-BE49-F238E27FC236}">
                <a16:creationId xmlns:a16="http://schemas.microsoft.com/office/drawing/2014/main" id="{0746C884-EA6C-48DA-972A-41551E7EC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08961-898B-4F75-A4C8-FE5D0074C957}"/>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397219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3F81-2037-4F03-9D09-DDA8DE5ECC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241398-8668-4EEE-8606-BA1E6515F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D0B0CA-C11B-479C-BA24-A57A81FAD9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07DDF-39E1-4112-B75A-886073549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AB4DBA-C609-4660-B5F1-B7A8868D6D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54439-1BE4-413E-B624-B1338AF5CEB1}"/>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8" name="Footer Placeholder 7">
            <a:extLst>
              <a:ext uri="{FF2B5EF4-FFF2-40B4-BE49-F238E27FC236}">
                <a16:creationId xmlns:a16="http://schemas.microsoft.com/office/drawing/2014/main" id="{623CA22E-BE29-413B-9162-0ED6850BA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7E261-4183-40E0-B119-A3DF51C5278A}"/>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7825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7B8C-5F80-4BEF-A052-8562981FF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71F9DB-7063-4D9A-A1A5-476EA3F373E7}"/>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4" name="Footer Placeholder 3">
            <a:extLst>
              <a:ext uri="{FF2B5EF4-FFF2-40B4-BE49-F238E27FC236}">
                <a16:creationId xmlns:a16="http://schemas.microsoft.com/office/drawing/2014/main" id="{13E25ED3-A589-4CB6-A796-FC59A432F0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E52E5-45C9-47D2-A3CF-EE09274BA5CC}"/>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33539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03CD3-DD5B-4C6E-BBA3-28BC19EC4948}"/>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3" name="Footer Placeholder 2">
            <a:extLst>
              <a:ext uri="{FF2B5EF4-FFF2-40B4-BE49-F238E27FC236}">
                <a16:creationId xmlns:a16="http://schemas.microsoft.com/office/drawing/2014/main" id="{85040577-B2A6-42DC-816C-E15D1BA29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AEEB7-8B46-4817-A6B6-6D3EE180C3CE}"/>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155267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C0D7-848E-45D1-B3BC-2B2E53FCA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3CE2A-563E-4BD2-AD07-4366F2244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3BE82-FD89-4897-8A4D-F4F125548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E0DBC2-3FD1-4656-8AF7-535ECD14E79D}"/>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6" name="Footer Placeholder 5">
            <a:extLst>
              <a:ext uri="{FF2B5EF4-FFF2-40B4-BE49-F238E27FC236}">
                <a16:creationId xmlns:a16="http://schemas.microsoft.com/office/drawing/2014/main" id="{0AC3DADF-5B49-4396-AFEE-D69F6527C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97B5D-2ED4-4472-9DE2-42099C41D3F1}"/>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72807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BAED-5FBF-415B-B32F-828E5C58A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4A54D-542D-423F-BCDA-1FB3D89C8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A1BFE-6EF2-4660-AFD4-F2C199C14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A53A35-C95F-4A70-808B-8AB6634F0E7B}"/>
              </a:ext>
            </a:extLst>
          </p:cNvPr>
          <p:cNvSpPr>
            <a:spLocks noGrp="1"/>
          </p:cNvSpPr>
          <p:nvPr>
            <p:ph type="dt" sz="half" idx="10"/>
          </p:nvPr>
        </p:nvSpPr>
        <p:spPr/>
        <p:txBody>
          <a:bodyPr/>
          <a:lstStyle/>
          <a:p>
            <a:fld id="{65DED1B4-2FE7-452C-BE41-9BFB9C79B2AE}" type="datetimeFigureOut">
              <a:rPr lang="en-US" smtClean="0"/>
              <a:t>2/15/2019</a:t>
            </a:fld>
            <a:endParaRPr lang="en-US"/>
          </a:p>
        </p:txBody>
      </p:sp>
      <p:sp>
        <p:nvSpPr>
          <p:cNvPr id="6" name="Footer Placeholder 5">
            <a:extLst>
              <a:ext uri="{FF2B5EF4-FFF2-40B4-BE49-F238E27FC236}">
                <a16:creationId xmlns:a16="http://schemas.microsoft.com/office/drawing/2014/main" id="{E1C31063-AD96-4B18-A640-4AC921E63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1E083-5045-4273-A06D-A013DC0BD0DF}"/>
              </a:ext>
            </a:extLst>
          </p:cNvPr>
          <p:cNvSpPr>
            <a:spLocks noGrp="1"/>
          </p:cNvSpPr>
          <p:nvPr>
            <p:ph type="sldNum" sz="quarter" idx="12"/>
          </p:nvPr>
        </p:nvSpPr>
        <p:spPr/>
        <p:txBody>
          <a:bodyPr/>
          <a:lstStyle/>
          <a:p>
            <a:fld id="{690EC314-AD78-4FBA-8F18-74DF9FF8F1CD}" type="slidenum">
              <a:rPr lang="en-US" smtClean="0"/>
              <a:t>‹#›</a:t>
            </a:fld>
            <a:endParaRPr lang="en-US"/>
          </a:p>
        </p:txBody>
      </p:sp>
    </p:spTree>
    <p:extLst>
      <p:ext uri="{BB962C8B-B14F-4D97-AF65-F5344CB8AC3E}">
        <p14:creationId xmlns:p14="http://schemas.microsoft.com/office/powerpoint/2010/main" val="99022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20B54-0097-468B-87D5-DE34D4F3D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AE512-8F82-48A6-B0CB-97E66D2E8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43079-14DD-4BE8-9283-BB2BBFD15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ED1B4-2FE7-452C-BE41-9BFB9C79B2AE}" type="datetimeFigureOut">
              <a:rPr lang="en-US" smtClean="0"/>
              <a:t>2/15/2019</a:t>
            </a:fld>
            <a:endParaRPr lang="en-US"/>
          </a:p>
        </p:txBody>
      </p:sp>
      <p:sp>
        <p:nvSpPr>
          <p:cNvPr id="5" name="Footer Placeholder 4">
            <a:extLst>
              <a:ext uri="{FF2B5EF4-FFF2-40B4-BE49-F238E27FC236}">
                <a16:creationId xmlns:a16="http://schemas.microsoft.com/office/drawing/2014/main" id="{B02F3CB1-C14F-4689-8AB6-29D569F72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3AF795-8123-441A-B826-6B7A532C9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EC314-AD78-4FBA-8F18-74DF9FF8F1CD}" type="slidenum">
              <a:rPr lang="en-US" smtClean="0"/>
              <a:t>‹#›</a:t>
            </a:fld>
            <a:endParaRPr lang="en-US"/>
          </a:p>
        </p:txBody>
      </p:sp>
    </p:spTree>
    <p:extLst>
      <p:ext uri="{BB962C8B-B14F-4D97-AF65-F5344CB8AC3E}">
        <p14:creationId xmlns:p14="http://schemas.microsoft.com/office/powerpoint/2010/main" val="351290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1312ED23-68D9-4DF2-AC19-97F32D3DA0F7}"/>
              </a:ext>
            </a:extLst>
          </p:cNvPr>
          <p:cNvSpPr>
            <a:spLocks noGrp="1"/>
          </p:cNvSpPr>
          <p:nvPr>
            <p:ph type="ctrTitle"/>
          </p:nvPr>
        </p:nvSpPr>
        <p:spPr>
          <a:xfrm>
            <a:off x="804484" y="1191796"/>
            <a:ext cx="10021446" cy="2976344"/>
          </a:xfrm>
        </p:spPr>
        <p:txBody>
          <a:bodyPr anchor="ctr">
            <a:normAutofit/>
          </a:bodyPr>
          <a:lstStyle/>
          <a:p>
            <a:pPr algn="l"/>
            <a:r>
              <a:rPr lang="en-US" sz="6600">
                <a:solidFill>
                  <a:srgbClr val="FFFFFF"/>
                </a:solidFill>
              </a:rPr>
              <a:t>Speech Solutions: The SLP, BCBA and Parent Relationship</a:t>
            </a:r>
          </a:p>
        </p:txBody>
      </p:sp>
      <p:sp>
        <p:nvSpPr>
          <p:cNvPr id="3" name="Subtitle 2">
            <a:extLst>
              <a:ext uri="{FF2B5EF4-FFF2-40B4-BE49-F238E27FC236}">
                <a16:creationId xmlns:a16="http://schemas.microsoft.com/office/drawing/2014/main" id="{643D7307-B46D-4862-94A7-0B20949C0CCC}"/>
              </a:ext>
            </a:extLst>
          </p:cNvPr>
          <p:cNvSpPr>
            <a:spLocks noGrp="1"/>
          </p:cNvSpPr>
          <p:nvPr>
            <p:ph type="subTitle" idx="1"/>
          </p:nvPr>
        </p:nvSpPr>
        <p:spPr>
          <a:xfrm>
            <a:off x="804788" y="5318990"/>
            <a:ext cx="9416898" cy="723670"/>
          </a:xfrm>
        </p:spPr>
        <p:txBody>
          <a:bodyPr anchor="t">
            <a:normAutofit/>
          </a:bodyPr>
          <a:lstStyle/>
          <a:p>
            <a:pPr algn="l"/>
            <a:r>
              <a:rPr lang="en-US" sz="1800" dirty="0">
                <a:solidFill>
                  <a:srgbClr val="000000"/>
                </a:solidFill>
              </a:rPr>
              <a:t>One  model for progress  </a:t>
            </a:r>
          </a:p>
          <a:p>
            <a:pPr algn="l"/>
            <a:r>
              <a:rPr lang="en-US" sz="1800" dirty="0">
                <a:solidFill>
                  <a:srgbClr val="000000"/>
                </a:solidFill>
              </a:rPr>
              <a:t>Kat Lee RDI Program Certified Consultant</a:t>
            </a:r>
          </a:p>
        </p:txBody>
      </p:sp>
    </p:spTree>
    <p:extLst>
      <p:ext uri="{BB962C8B-B14F-4D97-AF65-F5344CB8AC3E}">
        <p14:creationId xmlns:p14="http://schemas.microsoft.com/office/powerpoint/2010/main" val="69495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F31AB-7BA4-4C94-94DA-7F37E9F21179}"/>
              </a:ext>
            </a:extLst>
          </p:cNvPr>
          <p:cNvSpPr>
            <a:spLocks noGrp="1"/>
          </p:cNvSpPr>
          <p:nvPr>
            <p:ph type="title"/>
          </p:nvPr>
        </p:nvSpPr>
        <p:spPr/>
        <p:txBody>
          <a:bodyPr/>
          <a:lstStyle/>
          <a:p>
            <a:r>
              <a:rPr lang="en-US" dirty="0"/>
              <a:t>Grandbaby</a:t>
            </a:r>
          </a:p>
        </p:txBody>
      </p:sp>
      <p:pic>
        <p:nvPicPr>
          <p:cNvPr id="6" name="Content Placeholder 5" descr="A person that is standing in a room&#10;&#10;Description automatically generated">
            <a:extLst>
              <a:ext uri="{FF2B5EF4-FFF2-40B4-BE49-F238E27FC236}">
                <a16:creationId xmlns:a16="http://schemas.microsoft.com/office/drawing/2014/main" id="{6D9BDFEC-AFE8-4693-BDF3-EFB6741615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4"/>
            <a:ext cx="3774281" cy="5032375"/>
          </a:xfrm>
        </p:spPr>
      </p:pic>
    </p:spTree>
    <p:extLst>
      <p:ext uri="{BB962C8B-B14F-4D97-AF65-F5344CB8AC3E}">
        <p14:creationId xmlns:p14="http://schemas.microsoft.com/office/powerpoint/2010/main" val="108637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9D45-43E1-4120-B6F3-BFEDC0856739}"/>
              </a:ext>
            </a:extLst>
          </p:cNvPr>
          <p:cNvSpPr>
            <a:spLocks noGrp="1"/>
          </p:cNvSpPr>
          <p:nvPr>
            <p:ph type="title"/>
          </p:nvPr>
        </p:nvSpPr>
        <p:spPr/>
        <p:txBody>
          <a:bodyPr/>
          <a:lstStyle/>
          <a:p>
            <a:r>
              <a:rPr lang="en-US" dirty="0"/>
              <a:t>Uh Oh</a:t>
            </a:r>
          </a:p>
        </p:txBody>
      </p:sp>
      <p:pic>
        <p:nvPicPr>
          <p:cNvPr id="5" name="Content Placeholder 4" descr="A person smiling at the camera&#10;&#10;Description automatically generated">
            <a:extLst>
              <a:ext uri="{FF2B5EF4-FFF2-40B4-BE49-F238E27FC236}">
                <a16:creationId xmlns:a16="http://schemas.microsoft.com/office/drawing/2014/main" id="{B9432483-6D78-491D-87E8-9738D45323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685" y="1825625"/>
            <a:ext cx="5794630" cy="4351338"/>
          </a:xfrm>
        </p:spPr>
      </p:pic>
    </p:spTree>
    <p:extLst>
      <p:ext uri="{BB962C8B-B14F-4D97-AF65-F5344CB8AC3E}">
        <p14:creationId xmlns:p14="http://schemas.microsoft.com/office/powerpoint/2010/main" val="23952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FC1A6F-8D2E-4F17-8047-CB36332DDC92}"/>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This is a step beyond referring in or  basic consultation. Several steps beyond.   </a:t>
            </a:r>
          </a:p>
        </p:txBody>
      </p:sp>
    </p:spTree>
    <p:extLst>
      <p:ext uri="{BB962C8B-B14F-4D97-AF65-F5344CB8AC3E}">
        <p14:creationId xmlns:p14="http://schemas.microsoft.com/office/powerpoint/2010/main" val="8651535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3A436-E832-498E-8201-99DCA2496431}"/>
              </a:ext>
            </a:extLst>
          </p:cNvPr>
          <p:cNvSpPr>
            <a:spLocks noGrp="1"/>
          </p:cNvSpPr>
          <p:nvPr>
            <p:ph type="ctrTitle"/>
          </p:nvPr>
        </p:nvSpPr>
        <p:spPr>
          <a:xfrm>
            <a:off x="1023257" y="965198"/>
            <a:ext cx="6766078" cy="4927601"/>
          </a:xfrm>
        </p:spPr>
        <p:txBody>
          <a:bodyPr anchor="ctr">
            <a:normAutofit/>
          </a:bodyPr>
          <a:lstStyle/>
          <a:p>
            <a:pPr algn="r"/>
            <a:r>
              <a:rPr lang="en-US"/>
              <a:t>Project Based Collaboration: </a:t>
            </a:r>
          </a:p>
        </p:txBody>
      </p:sp>
      <p:sp>
        <p:nvSpPr>
          <p:cNvPr id="11" name="Rectangle 10">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5D35A1BB-CBA5-4BFF-8404-65649AC71AC1}"/>
              </a:ext>
            </a:extLst>
          </p:cNvPr>
          <p:cNvSpPr>
            <a:spLocks noGrp="1"/>
          </p:cNvSpPr>
          <p:nvPr>
            <p:ph type="subTitle" idx="1"/>
          </p:nvPr>
        </p:nvSpPr>
        <p:spPr>
          <a:xfrm>
            <a:off x="8454570" y="965199"/>
            <a:ext cx="3273604" cy="5674140"/>
          </a:xfrm>
        </p:spPr>
        <p:txBody>
          <a:bodyPr anchor="ctr">
            <a:noAutofit/>
          </a:bodyPr>
          <a:lstStyle/>
          <a:p>
            <a:pPr algn="l"/>
            <a:r>
              <a:rPr lang="en-US" sz="2000" dirty="0">
                <a:solidFill>
                  <a:srgbClr val="FFFFFF"/>
                </a:solidFill>
              </a:rPr>
              <a:t>Our Example Project Today:  Conversation:  Goal to develop both reciprocal and spontaneous authentic conversational skills in a low verbal student who has the foundations for further communication. Our purpose is not only to assist the student in becoming competent in conversation but to feel comfortable in  interactions to enable genuine authentic exchanges with social partners. Note: Our presentation is not on this program but on how the professionals collaborated with the assistance and participation of the parents. </a:t>
            </a:r>
          </a:p>
        </p:txBody>
      </p:sp>
    </p:spTree>
    <p:extLst>
      <p:ext uri="{BB962C8B-B14F-4D97-AF65-F5344CB8AC3E}">
        <p14:creationId xmlns:p14="http://schemas.microsoft.com/office/powerpoint/2010/main" val="3692631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8DF646A-1FBA-456D-8B34-24FDD5D013FD}"/>
              </a:ext>
            </a:extLst>
          </p:cNvPr>
          <p:cNvSpPr>
            <a:spLocks noGrp="1"/>
          </p:cNvSpPr>
          <p:nvPr>
            <p:ph type="title"/>
          </p:nvPr>
        </p:nvSpPr>
        <p:spPr>
          <a:xfrm>
            <a:off x="640079" y="2053641"/>
            <a:ext cx="3669161" cy="2760098"/>
          </a:xfrm>
        </p:spPr>
        <p:txBody>
          <a:bodyPr>
            <a:normAutofit/>
          </a:bodyPr>
          <a:lstStyle/>
          <a:p>
            <a:r>
              <a:rPr lang="en-US">
                <a:solidFill>
                  <a:srgbClr val="FFFFFF"/>
                </a:solidFill>
              </a:rPr>
              <a:t>Key Elements</a:t>
            </a:r>
          </a:p>
        </p:txBody>
      </p:sp>
      <p:sp>
        <p:nvSpPr>
          <p:cNvPr id="4" name="Content Placeholder 3">
            <a:extLst>
              <a:ext uri="{FF2B5EF4-FFF2-40B4-BE49-F238E27FC236}">
                <a16:creationId xmlns:a16="http://schemas.microsoft.com/office/drawing/2014/main" id="{FB31B1DF-85AD-48F1-B3A7-F001FC7F6A7F}"/>
              </a:ext>
            </a:extLst>
          </p:cNvPr>
          <p:cNvSpPr>
            <a:spLocks noGrp="1"/>
          </p:cNvSpPr>
          <p:nvPr>
            <p:ph idx="1"/>
          </p:nvPr>
        </p:nvSpPr>
        <p:spPr>
          <a:xfrm>
            <a:off x="6082111" y="1170057"/>
            <a:ext cx="5253287" cy="5687943"/>
          </a:xfrm>
        </p:spPr>
        <p:txBody>
          <a:bodyPr anchor="ctr">
            <a:noAutofit/>
          </a:bodyPr>
          <a:lstStyle/>
          <a:p>
            <a:r>
              <a:rPr lang="en-US" dirty="0">
                <a:solidFill>
                  <a:srgbClr val="000000"/>
                </a:solidFill>
              </a:rPr>
              <a:t>Competence in area of expertise</a:t>
            </a:r>
          </a:p>
          <a:p>
            <a:r>
              <a:rPr lang="en-US" dirty="0">
                <a:solidFill>
                  <a:srgbClr val="000000"/>
                </a:solidFill>
              </a:rPr>
              <a:t>Respect for others expertise</a:t>
            </a:r>
          </a:p>
          <a:p>
            <a:r>
              <a:rPr lang="en-US" dirty="0">
                <a:solidFill>
                  <a:srgbClr val="000000"/>
                </a:solidFill>
              </a:rPr>
              <a:t>Interest in learning more and a conviction there is more to learn</a:t>
            </a:r>
          </a:p>
          <a:p>
            <a:r>
              <a:rPr lang="en-US" dirty="0">
                <a:solidFill>
                  <a:srgbClr val="000000"/>
                </a:solidFill>
              </a:rPr>
              <a:t>Willingness to learn from others</a:t>
            </a:r>
          </a:p>
          <a:p>
            <a:r>
              <a:rPr lang="en-US" dirty="0">
                <a:solidFill>
                  <a:srgbClr val="000000"/>
                </a:solidFill>
              </a:rPr>
              <a:t>Ability to handle direct feedback/ thoughts/ critique at a professional level</a:t>
            </a:r>
          </a:p>
          <a:p>
            <a:r>
              <a:rPr lang="en-US" dirty="0">
                <a:solidFill>
                  <a:srgbClr val="000000"/>
                </a:solidFill>
              </a:rPr>
              <a:t>Enjoyment of collaboration</a:t>
            </a:r>
          </a:p>
          <a:p>
            <a:r>
              <a:rPr lang="en-US" dirty="0">
                <a:solidFill>
                  <a:srgbClr val="000000"/>
                </a:solidFill>
              </a:rPr>
              <a:t> Sharing ownership of healing </a:t>
            </a:r>
          </a:p>
          <a:p>
            <a:r>
              <a:rPr lang="en-US" dirty="0">
                <a:solidFill>
                  <a:srgbClr val="000000"/>
                </a:solidFill>
              </a:rPr>
              <a:t>Professional culture</a:t>
            </a:r>
          </a:p>
          <a:p>
            <a:r>
              <a:rPr lang="en-US" dirty="0">
                <a:solidFill>
                  <a:srgbClr val="000000"/>
                </a:solidFill>
              </a:rPr>
              <a:t>Continuity </a:t>
            </a:r>
          </a:p>
        </p:txBody>
      </p:sp>
    </p:spTree>
    <p:extLst>
      <p:ext uri="{BB962C8B-B14F-4D97-AF65-F5344CB8AC3E}">
        <p14:creationId xmlns:p14="http://schemas.microsoft.com/office/powerpoint/2010/main" val="297506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3DC5A6-9B1A-48F1-A723-D3ACE9AC3CEA}"/>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High Expectations – combined with understanding of work and commitment that expectation entails</a:t>
            </a:r>
          </a:p>
        </p:txBody>
      </p:sp>
    </p:spTree>
    <p:extLst>
      <p:ext uri="{BB962C8B-B14F-4D97-AF65-F5344CB8AC3E}">
        <p14:creationId xmlns:p14="http://schemas.microsoft.com/office/powerpoint/2010/main" val="247134963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293C-519C-4738-B575-181463C0A12A}"/>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1E9A4DCB-2417-460E-B621-A7513A18DF05}"/>
              </a:ext>
            </a:extLst>
          </p:cNvPr>
          <p:cNvGraphicFramePr>
            <a:graphicFrameLocks noGrp="1"/>
          </p:cNvGraphicFramePr>
          <p:nvPr>
            <p:ph idx="1"/>
            <p:extLst>
              <p:ext uri="{D42A27DB-BD31-4B8C-83A1-F6EECF244321}">
                <p14:modId xmlns:p14="http://schemas.microsoft.com/office/powerpoint/2010/main" val="38025283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0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6ABF-DDEE-425D-AFB6-B83256315915}"/>
              </a:ext>
            </a:extLst>
          </p:cNvPr>
          <p:cNvSpPr>
            <a:spLocks noGrp="1"/>
          </p:cNvSpPr>
          <p:nvPr>
            <p:ph type="title"/>
          </p:nvPr>
        </p:nvSpPr>
        <p:spPr/>
        <p:txBody>
          <a:bodyPr/>
          <a:lstStyle/>
          <a:p>
            <a:r>
              <a:rPr lang="en-US" dirty="0"/>
              <a:t>The Triangle</a:t>
            </a:r>
          </a:p>
        </p:txBody>
      </p:sp>
      <p:sp>
        <p:nvSpPr>
          <p:cNvPr id="3" name="Isosceles Triangle 2">
            <a:extLst>
              <a:ext uri="{FF2B5EF4-FFF2-40B4-BE49-F238E27FC236}">
                <a16:creationId xmlns:a16="http://schemas.microsoft.com/office/drawing/2014/main" id="{8E6873A4-6409-4ED8-BCFC-E777B223ACD3}"/>
              </a:ext>
            </a:extLst>
          </p:cNvPr>
          <p:cNvSpPr/>
          <p:nvPr/>
        </p:nvSpPr>
        <p:spPr>
          <a:xfrm>
            <a:off x="2612526" y="2420606"/>
            <a:ext cx="4755835" cy="40722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We each represent a point on the triangle</a:t>
            </a:r>
          </a:p>
        </p:txBody>
      </p:sp>
      <p:sp>
        <p:nvSpPr>
          <p:cNvPr id="4" name="Arrow: Right 3">
            <a:extLst>
              <a:ext uri="{FF2B5EF4-FFF2-40B4-BE49-F238E27FC236}">
                <a16:creationId xmlns:a16="http://schemas.microsoft.com/office/drawing/2014/main" id="{6C4145EF-4DAF-40E8-B8EF-4B2AB1BA0052}"/>
              </a:ext>
            </a:extLst>
          </p:cNvPr>
          <p:cNvSpPr/>
          <p:nvPr/>
        </p:nvSpPr>
        <p:spPr>
          <a:xfrm>
            <a:off x="2612526" y="2307265"/>
            <a:ext cx="2310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a:t>
            </a:r>
          </a:p>
        </p:txBody>
      </p:sp>
      <p:cxnSp>
        <p:nvCxnSpPr>
          <p:cNvPr id="6" name="Straight Arrow Connector 5">
            <a:extLst>
              <a:ext uri="{FF2B5EF4-FFF2-40B4-BE49-F238E27FC236}">
                <a16:creationId xmlns:a16="http://schemas.microsoft.com/office/drawing/2014/main" id="{BAE30E9D-A9D0-4CEC-B898-75174517F9EE}"/>
              </a:ext>
            </a:extLst>
          </p:cNvPr>
          <p:cNvCxnSpPr>
            <a:cxnSpLocks/>
          </p:cNvCxnSpPr>
          <p:nvPr/>
        </p:nvCxnSpPr>
        <p:spPr>
          <a:xfrm flipH="1" flipV="1">
            <a:off x="5433237" y="2791897"/>
            <a:ext cx="2030819" cy="370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6C1639-1E71-43A4-B0CD-2783CD90F025}"/>
              </a:ext>
            </a:extLst>
          </p:cNvPr>
          <p:cNvCxnSpPr>
            <a:cxnSpLocks/>
          </p:cNvCxnSpPr>
          <p:nvPr/>
        </p:nvCxnSpPr>
        <p:spPr>
          <a:xfrm flipV="1">
            <a:off x="2612526" y="2905238"/>
            <a:ext cx="2023269" cy="3250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28FDCE81-4DAD-4C8E-B5BE-D55933E5B5AB}"/>
              </a:ext>
            </a:extLst>
          </p:cNvPr>
          <p:cNvSpPr/>
          <p:nvPr/>
        </p:nvSpPr>
        <p:spPr>
          <a:xfrm>
            <a:off x="595423" y="6155505"/>
            <a:ext cx="17088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BCBA</a:t>
            </a:r>
          </a:p>
        </p:txBody>
      </p:sp>
      <p:sp>
        <p:nvSpPr>
          <p:cNvPr id="25" name="Arrow: Right 24">
            <a:extLst>
              <a:ext uri="{FF2B5EF4-FFF2-40B4-BE49-F238E27FC236}">
                <a16:creationId xmlns:a16="http://schemas.microsoft.com/office/drawing/2014/main" id="{96CC9F6B-1983-4305-920E-B1AAAB2CE0D5}"/>
              </a:ext>
            </a:extLst>
          </p:cNvPr>
          <p:cNvSpPr/>
          <p:nvPr/>
        </p:nvSpPr>
        <p:spPr>
          <a:xfrm flipH="1">
            <a:off x="7538587" y="6155506"/>
            <a:ext cx="17088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SLP</a:t>
            </a:r>
          </a:p>
        </p:txBody>
      </p:sp>
    </p:spTree>
    <p:extLst>
      <p:ext uri="{BB962C8B-B14F-4D97-AF65-F5344CB8AC3E}">
        <p14:creationId xmlns:p14="http://schemas.microsoft.com/office/powerpoint/2010/main" val="208239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649725-B523-4C95-B6B5-2261B1AE6488}"/>
              </a:ext>
            </a:extLst>
          </p:cNvPr>
          <p:cNvSpPr>
            <a:spLocks noGrp="1"/>
          </p:cNvSpPr>
          <p:nvPr>
            <p:ph type="title"/>
          </p:nvPr>
        </p:nvSpPr>
        <p:spPr/>
        <p:txBody>
          <a:bodyPr/>
          <a:lstStyle/>
          <a:p>
            <a:r>
              <a:rPr lang="en-US" dirty="0"/>
              <a:t>Before we go on: The Graph could look like this</a:t>
            </a:r>
          </a:p>
        </p:txBody>
      </p:sp>
      <p:graphicFrame>
        <p:nvGraphicFramePr>
          <p:cNvPr id="5" name="Content Placeholder 4">
            <a:extLst>
              <a:ext uri="{FF2B5EF4-FFF2-40B4-BE49-F238E27FC236}">
                <a16:creationId xmlns:a16="http://schemas.microsoft.com/office/drawing/2014/main" id="{B0CEB28F-E33B-4BAA-9091-2E5DBAFE2D6F}"/>
              </a:ext>
            </a:extLst>
          </p:cNvPr>
          <p:cNvGraphicFramePr>
            <a:graphicFrameLocks noGrp="1"/>
          </p:cNvGraphicFramePr>
          <p:nvPr>
            <p:ph idx="1"/>
            <p:extLst>
              <p:ext uri="{D42A27DB-BD31-4B8C-83A1-F6EECF244321}">
                <p14:modId xmlns:p14="http://schemas.microsoft.com/office/powerpoint/2010/main" val="13739544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41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864A-4F15-46A4-8E72-A4565957668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7622BC69-BA52-46F9-8092-B118AA2C94BC}"/>
              </a:ext>
            </a:extLst>
          </p:cNvPr>
          <p:cNvGraphicFramePr>
            <a:graphicFrameLocks noGrp="1"/>
          </p:cNvGraphicFramePr>
          <p:nvPr>
            <p:ph idx="1"/>
            <p:extLst>
              <p:ext uri="{D42A27DB-BD31-4B8C-83A1-F6EECF244321}">
                <p14:modId xmlns:p14="http://schemas.microsoft.com/office/powerpoint/2010/main" val="11638819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28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2C25794-37DB-41FB-8A33-8AB18F72F6CD}"/>
              </a:ext>
            </a:extLst>
          </p:cNvPr>
          <p:cNvSpPr>
            <a:spLocks noGrp="1"/>
          </p:cNvSpPr>
          <p:nvPr>
            <p:ph type="ctrTitle"/>
          </p:nvPr>
        </p:nvSpPr>
        <p:spPr>
          <a:xfrm>
            <a:off x="3045368" y="2043663"/>
            <a:ext cx="6105194" cy="2031055"/>
          </a:xfrm>
        </p:spPr>
        <p:txBody>
          <a:bodyPr>
            <a:normAutofit/>
          </a:bodyPr>
          <a:lstStyle/>
          <a:p>
            <a:r>
              <a:rPr lang="en-US" sz="5100">
                <a:solidFill>
                  <a:srgbClr val="FFFFFF"/>
                </a:solidFill>
              </a:rPr>
              <a:t>www.autismtexas.com</a:t>
            </a:r>
          </a:p>
        </p:txBody>
      </p:sp>
      <p:sp>
        <p:nvSpPr>
          <p:cNvPr id="5" name="Subtitle 4">
            <a:extLst>
              <a:ext uri="{FF2B5EF4-FFF2-40B4-BE49-F238E27FC236}">
                <a16:creationId xmlns:a16="http://schemas.microsoft.com/office/drawing/2014/main" id="{A93D9C58-B14C-4B6D-89FC-0BF7F1933FFA}"/>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kat1216@aol.com</a:t>
            </a:r>
          </a:p>
        </p:txBody>
      </p:sp>
    </p:spTree>
    <p:extLst>
      <p:ext uri="{BB962C8B-B14F-4D97-AF65-F5344CB8AC3E}">
        <p14:creationId xmlns:p14="http://schemas.microsoft.com/office/powerpoint/2010/main" val="180605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8">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5EC61C0-C315-44F8-94B2-5F41FFA5970B}"/>
              </a:ext>
            </a:extLst>
          </p:cNvPr>
          <p:cNvSpPr>
            <a:spLocks noGrp="1"/>
          </p:cNvSpPr>
          <p:nvPr>
            <p:ph type="title"/>
          </p:nvPr>
        </p:nvSpPr>
        <p:spPr>
          <a:xfrm>
            <a:off x="655320" y="365125"/>
            <a:ext cx="9013052" cy="1623312"/>
          </a:xfrm>
        </p:spPr>
        <p:txBody>
          <a:bodyPr anchor="b">
            <a:normAutofit/>
          </a:bodyPr>
          <a:lstStyle/>
          <a:p>
            <a:r>
              <a:rPr lang="en-US" sz="4000"/>
              <a:t>SLP Role</a:t>
            </a:r>
          </a:p>
        </p:txBody>
      </p:sp>
      <p:cxnSp>
        <p:nvCxnSpPr>
          <p:cNvPr id="18" name="Straight Arrow Connector 10">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D3E5572-573F-4901-B0CC-FFB2672711C6}"/>
              </a:ext>
            </a:extLst>
          </p:cNvPr>
          <p:cNvSpPr>
            <a:spLocks noGrp="1"/>
          </p:cNvSpPr>
          <p:nvPr>
            <p:ph idx="1"/>
          </p:nvPr>
        </p:nvSpPr>
        <p:spPr>
          <a:xfrm>
            <a:off x="655320" y="2451654"/>
            <a:ext cx="9013052" cy="4267198"/>
          </a:xfrm>
        </p:spPr>
        <p:txBody>
          <a:bodyPr>
            <a:noAutofit/>
          </a:bodyPr>
          <a:lstStyle/>
          <a:p>
            <a:r>
              <a:rPr lang="en-US" sz="2400" dirty="0"/>
              <a:t>Focus on articulation(Therapy)/ articulation reports</a:t>
            </a:r>
          </a:p>
          <a:p>
            <a:r>
              <a:rPr lang="en-US" sz="2400" dirty="0"/>
              <a:t>Focus on conversation( Therapy)( own conversations with student) self analysis and reports</a:t>
            </a:r>
          </a:p>
          <a:p>
            <a:r>
              <a:rPr lang="en-US" sz="2400" dirty="0"/>
              <a:t>Review of other staff work with student</a:t>
            </a:r>
          </a:p>
          <a:p>
            <a:r>
              <a:rPr lang="en-US" sz="2400" dirty="0"/>
              <a:t>Data Review:</a:t>
            </a:r>
          </a:p>
          <a:p>
            <a:pPr marL="514350" indent="-514350">
              <a:buFont typeface="+mj-lt"/>
              <a:buAutoNum type="arabicPeriod"/>
            </a:pPr>
            <a:r>
              <a:rPr lang="en-US" sz="2400" dirty="0"/>
              <a:t> Question answering  accuracy/ form/ content</a:t>
            </a:r>
          </a:p>
          <a:p>
            <a:pPr marL="514350" indent="-514350">
              <a:buFont typeface="+mj-lt"/>
              <a:buAutoNum type="arabicPeriod"/>
            </a:pPr>
            <a:r>
              <a:rPr lang="en-US" sz="2400" dirty="0"/>
              <a:t>Question asking accuracy / form / content</a:t>
            </a:r>
          </a:p>
          <a:p>
            <a:pPr marL="514350" indent="-514350">
              <a:buFont typeface="+mj-lt"/>
              <a:buAutoNum type="arabicPeriod"/>
            </a:pPr>
            <a:r>
              <a:rPr lang="en-US" sz="2400" dirty="0"/>
              <a:t>Conversation reviews( scripts) for   / reports </a:t>
            </a:r>
          </a:p>
          <a:p>
            <a:pPr marL="514350" indent="-514350">
              <a:buFont typeface="+mj-lt"/>
              <a:buAutoNum type="arabicPeriod"/>
            </a:pPr>
            <a:r>
              <a:rPr lang="en-US" sz="2400" dirty="0"/>
              <a:t>All reports go through parent  to BCBA </a:t>
            </a:r>
          </a:p>
        </p:txBody>
      </p:sp>
    </p:spTree>
    <p:extLst>
      <p:ext uri="{BB962C8B-B14F-4D97-AF65-F5344CB8AC3E}">
        <p14:creationId xmlns:p14="http://schemas.microsoft.com/office/powerpoint/2010/main" val="267534277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98DF3F7-956C-4456-96AC-F18FBD862F5B}"/>
              </a:ext>
            </a:extLst>
          </p:cNvPr>
          <p:cNvSpPr>
            <a:spLocks noGrp="1"/>
          </p:cNvSpPr>
          <p:nvPr>
            <p:ph type="title"/>
          </p:nvPr>
        </p:nvSpPr>
        <p:spPr>
          <a:xfrm>
            <a:off x="2555631" y="1441938"/>
            <a:ext cx="7080738" cy="3974124"/>
          </a:xfrm>
        </p:spPr>
        <p:txBody>
          <a:bodyPr>
            <a:normAutofit/>
          </a:bodyPr>
          <a:lstStyle/>
          <a:p>
            <a:pPr algn="ctr"/>
            <a:r>
              <a:rPr lang="en-US" sz="4200">
                <a:solidFill>
                  <a:schemeClr val="bg1">
                    <a:lumMod val="95000"/>
                    <a:lumOff val="5000"/>
                  </a:schemeClr>
                </a:solidFill>
              </a:rPr>
              <a:t>From Tracy: SLP important indicator of linguistic progress (e.g. targets follow developmental norms - specific targets and how generalize from trials to conversation)</a:t>
            </a:r>
          </a:p>
        </p:txBody>
      </p:sp>
    </p:spTree>
    <p:extLst>
      <p:ext uri="{BB962C8B-B14F-4D97-AF65-F5344CB8AC3E}">
        <p14:creationId xmlns:p14="http://schemas.microsoft.com/office/powerpoint/2010/main" val="291022021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E17F-E3B5-4902-BBCE-B55827C0F527}"/>
              </a:ext>
            </a:extLst>
          </p:cNvPr>
          <p:cNvSpPr>
            <a:spLocks noGrp="1"/>
          </p:cNvSpPr>
          <p:nvPr>
            <p:ph type="title"/>
          </p:nvPr>
        </p:nvSpPr>
        <p:spPr/>
        <p:txBody>
          <a:bodyPr/>
          <a:lstStyle/>
          <a:p>
            <a:r>
              <a:rPr lang="en-US" dirty="0"/>
              <a:t>BCBA Role</a:t>
            </a:r>
          </a:p>
        </p:txBody>
      </p:sp>
      <p:sp>
        <p:nvSpPr>
          <p:cNvPr id="3" name="Content Placeholder 2">
            <a:extLst>
              <a:ext uri="{FF2B5EF4-FFF2-40B4-BE49-F238E27FC236}">
                <a16:creationId xmlns:a16="http://schemas.microsoft.com/office/drawing/2014/main" id="{7596FC31-865C-44E5-8CB6-02047165C715}"/>
              </a:ext>
            </a:extLst>
          </p:cNvPr>
          <p:cNvSpPr>
            <a:spLocks noGrp="1"/>
          </p:cNvSpPr>
          <p:nvPr>
            <p:ph idx="1"/>
          </p:nvPr>
        </p:nvSpPr>
        <p:spPr>
          <a:xfrm>
            <a:off x="838200" y="1825625"/>
            <a:ext cx="10515600" cy="4826966"/>
          </a:xfrm>
        </p:spPr>
        <p:txBody>
          <a:bodyPr>
            <a:normAutofit lnSpcReduction="10000"/>
          </a:bodyPr>
          <a:lstStyle/>
          <a:p>
            <a:r>
              <a:rPr lang="en-US" dirty="0"/>
              <a:t>Construct current goals in collaboration with parent and reports from SLP and other participants</a:t>
            </a:r>
          </a:p>
          <a:p>
            <a:r>
              <a:rPr lang="en-US" dirty="0"/>
              <a:t>Listen to/ read( scripts provided) multiple conversations from conversational partners</a:t>
            </a:r>
          </a:p>
          <a:p>
            <a:r>
              <a:rPr lang="en-US" dirty="0"/>
              <a:t>Update/ revise procedures of conversations based on progress or lack there of</a:t>
            </a:r>
          </a:p>
          <a:p>
            <a:r>
              <a:rPr lang="en-US" dirty="0"/>
              <a:t>Monitor additional adjunct conversational markers such as question responding/ question asking</a:t>
            </a:r>
          </a:p>
          <a:p>
            <a:r>
              <a:rPr lang="en-US" dirty="0"/>
              <a:t>Review all reports from SLP and other participants </a:t>
            </a:r>
          </a:p>
          <a:p>
            <a:r>
              <a:rPr lang="en-US" dirty="0"/>
              <a:t>Communicate via in person meeting, online  and additional informational supplied to parent via report. </a:t>
            </a:r>
          </a:p>
          <a:p>
            <a:endParaRPr lang="en-US" dirty="0"/>
          </a:p>
        </p:txBody>
      </p:sp>
    </p:spTree>
    <p:extLst>
      <p:ext uri="{BB962C8B-B14F-4D97-AF65-F5344CB8AC3E}">
        <p14:creationId xmlns:p14="http://schemas.microsoft.com/office/powerpoint/2010/main" val="261320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5CCAF6-6C30-49D8-B7A2-AE0E07A297D6}"/>
              </a:ext>
            </a:extLst>
          </p:cNvPr>
          <p:cNvSpPr>
            <a:spLocks noGrp="1"/>
          </p:cNvSpPr>
          <p:nvPr>
            <p:ph type="title"/>
          </p:nvPr>
        </p:nvSpPr>
        <p:spPr>
          <a:xfrm>
            <a:off x="2555631" y="1441938"/>
            <a:ext cx="7080738" cy="3974124"/>
          </a:xfrm>
        </p:spPr>
        <p:txBody>
          <a:bodyPr>
            <a:normAutofit/>
          </a:bodyPr>
          <a:lstStyle/>
          <a:p>
            <a:pPr algn="ctr"/>
            <a:r>
              <a:rPr lang="en-US" sz="4200">
                <a:solidFill>
                  <a:schemeClr val="bg1">
                    <a:lumMod val="95000"/>
                    <a:lumOff val="5000"/>
                  </a:schemeClr>
                </a:solidFill>
              </a:rPr>
              <a:t>BCBA must be aware of typical language development, social/emotional development and a function-based approach to intervention</a:t>
            </a:r>
          </a:p>
        </p:txBody>
      </p:sp>
    </p:spTree>
    <p:extLst>
      <p:ext uri="{BB962C8B-B14F-4D97-AF65-F5344CB8AC3E}">
        <p14:creationId xmlns:p14="http://schemas.microsoft.com/office/powerpoint/2010/main" val="293283850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B83440-1441-4E44-9C5E-6D37A102FD7E}"/>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5100" kern="1200">
                <a:solidFill>
                  <a:schemeClr val="tx1"/>
                </a:solidFill>
                <a:latin typeface="+mj-lt"/>
                <a:ea typeface="+mj-ea"/>
                <a:cs typeface="+mj-cs"/>
              </a:rPr>
              <a:t>Let’s look at some examples of work done</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0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C138DE6C-48C6-4D6D-B03D-2FAE620BA0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8A915-DD01-433A-903C-C7F73F971FB1}"/>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Example of graph for interpretation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03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3354D-6FC5-48C7-BC1F-422DCCBB6CA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Another Graph</a:t>
            </a:r>
          </a:p>
        </p:txBody>
      </p:sp>
      <p:pic>
        <p:nvPicPr>
          <p:cNvPr id="5" name="Content Placeholder 4" descr="A picture containing writing implement, stationary, pencil&#10;&#10;Description automatically generated">
            <a:extLst>
              <a:ext uri="{FF2B5EF4-FFF2-40B4-BE49-F238E27FC236}">
                <a16:creationId xmlns:a16="http://schemas.microsoft.com/office/drawing/2014/main" id="{7799EE8D-7229-4390-B6E6-842D529022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23381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16B4B21-2CF5-4DCD-907D-09B81F171979}"/>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a:solidFill>
                  <a:schemeClr val="tx1"/>
                </a:solidFill>
                <a:latin typeface="+mj-lt"/>
                <a:ea typeface="+mj-ea"/>
                <a:cs typeface="+mj-cs"/>
              </a:rPr>
              <a:t>Scripts and other data analysis</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462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F9670E-8A08-4DD1-8CB9-B95225C9F609}"/>
              </a:ext>
            </a:extLst>
          </p:cNvPr>
          <p:cNvSpPr>
            <a:spLocks noGrp="1"/>
          </p:cNvSpPr>
          <p:nvPr>
            <p:ph type="title"/>
          </p:nvPr>
        </p:nvSpPr>
        <p:spPr>
          <a:xfrm>
            <a:off x="6094105" y="802955"/>
            <a:ext cx="4977976" cy="1454051"/>
          </a:xfrm>
        </p:spPr>
        <p:txBody>
          <a:bodyPr>
            <a:normAutofit/>
          </a:bodyPr>
          <a:lstStyle/>
          <a:p>
            <a:r>
              <a:rPr lang="en-US">
                <a:solidFill>
                  <a:srgbClr val="000000"/>
                </a:solidFill>
              </a:rPr>
              <a:t>Parent Responsibilities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andshake">
            <a:extLst>
              <a:ext uri="{FF2B5EF4-FFF2-40B4-BE49-F238E27FC236}">
                <a16:creationId xmlns:a16="http://schemas.microsoft.com/office/drawing/2014/main" id="{57168CDB-8F12-498F-AFFF-5C573C367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253BAA82-B3D5-4685-9747-BE38B88DDB93}"/>
              </a:ext>
            </a:extLst>
          </p:cNvPr>
          <p:cNvSpPr>
            <a:spLocks noGrp="1"/>
          </p:cNvSpPr>
          <p:nvPr>
            <p:ph idx="1"/>
          </p:nvPr>
        </p:nvSpPr>
        <p:spPr>
          <a:xfrm>
            <a:off x="6090574" y="2421682"/>
            <a:ext cx="4977578" cy="4129725"/>
          </a:xfrm>
        </p:spPr>
        <p:txBody>
          <a:bodyPr anchor="ctr">
            <a:noAutofit/>
          </a:bodyPr>
          <a:lstStyle/>
          <a:p>
            <a:r>
              <a:rPr lang="en-US" sz="2000" dirty="0">
                <a:solidFill>
                  <a:srgbClr val="000000"/>
                </a:solidFill>
              </a:rPr>
              <a:t>Facilitate communication between all parties concerned</a:t>
            </a:r>
          </a:p>
          <a:p>
            <a:r>
              <a:rPr lang="en-US" sz="2000" dirty="0">
                <a:solidFill>
                  <a:srgbClr val="000000"/>
                </a:solidFill>
              </a:rPr>
              <a:t>Organize  data collection, review times, meetings </a:t>
            </a:r>
            <a:r>
              <a:rPr lang="en-US" sz="2000" dirty="0" err="1">
                <a:solidFill>
                  <a:srgbClr val="000000"/>
                </a:solidFill>
              </a:rPr>
              <a:t>etc</a:t>
            </a:r>
            <a:r>
              <a:rPr lang="en-US" sz="2000" dirty="0">
                <a:solidFill>
                  <a:srgbClr val="000000"/>
                </a:solidFill>
              </a:rPr>
              <a:t> ( i.e. coordination) </a:t>
            </a:r>
          </a:p>
          <a:p>
            <a:r>
              <a:rPr lang="en-US" sz="2000" dirty="0">
                <a:solidFill>
                  <a:srgbClr val="000000"/>
                </a:solidFill>
              </a:rPr>
              <a:t>Plan, attend and participate in meetings</a:t>
            </a:r>
          </a:p>
          <a:p>
            <a:r>
              <a:rPr lang="en-US" sz="2000" dirty="0">
                <a:solidFill>
                  <a:srgbClr val="000000"/>
                </a:solidFill>
              </a:rPr>
              <a:t>Implement/or assist in carry through of  BCBA and SLP goals</a:t>
            </a:r>
          </a:p>
          <a:p>
            <a:r>
              <a:rPr lang="en-US" sz="2000" dirty="0">
                <a:solidFill>
                  <a:srgbClr val="000000"/>
                </a:solidFill>
              </a:rPr>
              <a:t>Create a professional , safe atmosphere of respect</a:t>
            </a:r>
          </a:p>
          <a:p>
            <a:r>
              <a:rPr lang="en-US" sz="2000" dirty="0">
                <a:solidFill>
                  <a:srgbClr val="000000"/>
                </a:solidFill>
              </a:rPr>
              <a:t>Coordinate interactions between all parties concerned </a:t>
            </a:r>
          </a:p>
          <a:p>
            <a:r>
              <a:rPr lang="en-US" sz="2000" dirty="0">
                <a:solidFill>
                  <a:srgbClr val="000000"/>
                </a:solidFill>
              </a:rPr>
              <a:t>Educate , inform and implement </a:t>
            </a:r>
          </a:p>
        </p:txBody>
      </p:sp>
    </p:spTree>
    <p:extLst>
      <p:ext uri="{BB962C8B-B14F-4D97-AF65-F5344CB8AC3E}">
        <p14:creationId xmlns:p14="http://schemas.microsoft.com/office/powerpoint/2010/main" val="1097561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5ED4A-1010-4C7A-A1F3-855FDB06FAEA}"/>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Obstacles/ Discussion points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7B1682-A990-426D-B3AB-DD628FC2EBB3}"/>
              </a:ext>
            </a:extLst>
          </p:cNvPr>
          <p:cNvSpPr>
            <a:spLocks noGrp="1"/>
          </p:cNvSpPr>
          <p:nvPr>
            <p:ph idx="1"/>
          </p:nvPr>
        </p:nvSpPr>
        <p:spPr>
          <a:xfrm>
            <a:off x="4976031" y="963877"/>
            <a:ext cx="6377769" cy="4930246"/>
          </a:xfrm>
        </p:spPr>
        <p:txBody>
          <a:bodyPr anchor="ctr">
            <a:normAutofit/>
          </a:bodyPr>
          <a:lstStyle/>
          <a:p>
            <a:r>
              <a:rPr lang="en-US" sz="2400" dirty="0"/>
              <a:t> Time</a:t>
            </a:r>
          </a:p>
          <a:p>
            <a:r>
              <a:rPr lang="en-US" sz="2400" dirty="0"/>
              <a:t> Administrative continuity</a:t>
            </a:r>
          </a:p>
          <a:p>
            <a:r>
              <a:rPr lang="en-US" sz="2400" dirty="0"/>
              <a:t> Consistency</a:t>
            </a:r>
          </a:p>
          <a:p>
            <a:r>
              <a:rPr lang="en-US" sz="2400" dirty="0"/>
              <a:t> Accurate Data Collection</a:t>
            </a:r>
          </a:p>
          <a:p>
            <a:r>
              <a:rPr lang="en-US" sz="2400" dirty="0"/>
              <a:t> We go more than a Me go</a:t>
            </a:r>
          </a:p>
          <a:p>
            <a:r>
              <a:rPr lang="en-US" sz="2400" dirty="0"/>
              <a:t>Note:  involved ability for all parties to work together as professionals including parents </a:t>
            </a:r>
          </a:p>
          <a:p>
            <a:endParaRPr lang="en-US" sz="2400" dirty="0"/>
          </a:p>
          <a:p>
            <a:endParaRPr lang="en-US" sz="2400" dirty="0"/>
          </a:p>
        </p:txBody>
      </p:sp>
    </p:spTree>
    <p:extLst>
      <p:ext uri="{BB962C8B-B14F-4D97-AF65-F5344CB8AC3E}">
        <p14:creationId xmlns:p14="http://schemas.microsoft.com/office/powerpoint/2010/main" val="323659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7800-2F24-4EBC-AB41-DA059D3E06E5}"/>
              </a:ext>
            </a:extLst>
          </p:cNvPr>
          <p:cNvSpPr>
            <a:spLocks noGrp="1"/>
          </p:cNvSpPr>
          <p:nvPr>
            <p:ph type="title"/>
          </p:nvPr>
        </p:nvSpPr>
        <p:spPr/>
        <p:txBody>
          <a:bodyPr/>
          <a:lstStyle/>
          <a:p>
            <a:r>
              <a:rPr lang="en-US" dirty="0"/>
              <a:t> </a:t>
            </a:r>
          </a:p>
        </p:txBody>
      </p:sp>
      <p:pic>
        <p:nvPicPr>
          <p:cNvPr id="6" name="Content Placeholder 5" descr="A person posing for the camera&#10;&#10;Description automatically generated">
            <a:extLst>
              <a:ext uri="{FF2B5EF4-FFF2-40B4-BE49-F238E27FC236}">
                <a16:creationId xmlns:a16="http://schemas.microsoft.com/office/drawing/2014/main" id="{AA785CC0-232C-4D18-A4AE-20D77734A1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93321" y="1253331"/>
            <a:ext cx="3263503" cy="4351338"/>
          </a:xfrm>
        </p:spPr>
      </p:pic>
      <p:pic>
        <p:nvPicPr>
          <p:cNvPr id="8" name="Content Placeholder 7" descr="A hand holding a baby&#10;&#10;Description automatically generated">
            <a:extLst>
              <a:ext uri="{FF2B5EF4-FFF2-40B4-BE49-F238E27FC236}">
                <a16:creationId xmlns:a16="http://schemas.microsoft.com/office/drawing/2014/main" id="{07C9A28C-9F7B-40A9-B833-43B6B463FD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35178" y="1253331"/>
            <a:ext cx="3263503" cy="4351338"/>
          </a:xfrm>
        </p:spPr>
      </p:pic>
    </p:spTree>
    <p:extLst>
      <p:ext uri="{BB962C8B-B14F-4D97-AF65-F5344CB8AC3E}">
        <p14:creationId xmlns:p14="http://schemas.microsoft.com/office/powerpoint/2010/main" val="267530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E05D307E-5630-42CC-BFEE-ACA5B1F114C5}"/>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How long does the collaboration continue? </a:t>
            </a:r>
          </a:p>
        </p:txBody>
      </p:sp>
    </p:spTree>
    <p:extLst>
      <p:ext uri="{BB962C8B-B14F-4D97-AF65-F5344CB8AC3E}">
        <p14:creationId xmlns:p14="http://schemas.microsoft.com/office/powerpoint/2010/main" val="380707601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6C4359-5BDD-4663-8148-ECAC7123488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                                  Why? </a:t>
            </a:r>
          </a:p>
        </p:txBody>
      </p:sp>
    </p:spTree>
    <p:extLst>
      <p:ext uri="{BB962C8B-B14F-4D97-AF65-F5344CB8AC3E}">
        <p14:creationId xmlns:p14="http://schemas.microsoft.com/office/powerpoint/2010/main" val="89839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A71B8-FEC1-4BEB-B815-B073B462F137}"/>
              </a:ext>
            </a:extLst>
          </p:cNvPr>
          <p:cNvSpPr>
            <a:spLocks noGrp="1"/>
          </p:cNvSpPr>
          <p:nvPr>
            <p:ph type="title"/>
          </p:nvPr>
        </p:nvSpPr>
        <p:spPr/>
        <p:txBody>
          <a:bodyPr/>
          <a:lstStyle/>
          <a:p>
            <a:r>
              <a:rPr lang="en-US" dirty="0"/>
              <a:t>To live his best life possible</a:t>
            </a:r>
          </a:p>
        </p:txBody>
      </p:sp>
      <p:sp>
        <p:nvSpPr>
          <p:cNvPr id="6" name="Text Placeholder 5">
            <a:extLst>
              <a:ext uri="{FF2B5EF4-FFF2-40B4-BE49-F238E27FC236}">
                <a16:creationId xmlns:a16="http://schemas.microsoft.com/office/drawing/2014/main" id="{8342F8D1-D58C-40B1-81F5-34B4D87EADC6}"/>
              </a:ext>
            </a:extLst>
          </p:cNvPr>
          <p:cNvSpPr>
            <a:spLocks noGrp="1"/>
          </p:cNvSpPr>
          <p:nvPr>
            <p:ph type="body" idx="1"/>
          </p:nvPr>
        </p:nvSpPr>
        <p:spPr/>
        <p:txBody>
          <a:bodyPr/>
          <a:lstStyle/>
          <a:p>
            <a:endParaRPr lang="en-US"/>
          </a:p>
        </p:txBody>
      </p:sp>
      <p:pic>
        <p:nvPicPr>
          <p:cNvPr id="13" name="Content Placeholder 12" descr="A person standing in front of a group of people posing for the camera&#10;&#10;Description automatically generated">
            <a:extLst>
              <a:ext uri="{FF2B5EF4-FFF2-40B4-BE49-F238E27FC236}">
                <a16:creationId xmlns:a16="http://schemas.microsoft.com/office/drawing/2014/main" id="{F3256D81-4BB3-40BE-AAAD-102AFDDC86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2" y="1868970"/>
            <a:ext cx="4912784" cy="3684588"/>
          </a:xfrm>
        </p:spPr>
      </p:pic>
      <p:sp>
        <p:nvSpPr>
          <p:cNvPr id="8" name="Text Placeholder 7">
            <a:extLst>
              <a:ext uri="{FF2B5EF4-FFF2-40B4-BE49-F238E27FC236}">
                <a16:creationId xmlns:a16="http://schemas.microsoft.com/office/drawing/2014/main" id="{F76E6882-E79C-42E4-8745-EEFF4753FC83}"/>
              </a:ext>
            </a:extLst>
          </p:cNvPr>
          <p:cNvSpPr>
            <a:spLocks noGrp="1"/>
          </p:cNvSpPr>
          <p:nvPr>
            <p:ph type="body" sz="quarter" idx="3"/>
          </p:nvPr>
        </p:nvSpPr>
        <p:spPr/>
        <p:txBody>
          <a:bodyPr/>
          <a:lstStyle/>
          <a:p>
            <a:endParaRPr lang="en-US"/>
          </a:p>
        </p:txBody>
      </p:sp>
      <p:pic>
        <p:nvPicPr>
          <p:cNvPr id="11" name="Content Placeholder 10" descr="A group of people posing for a photo&#10;&#10;Description automatically generated">
            <a:extLst>
              <a:ext uri="{FF2B5EF4-FFF2-40B4-BE49-F238E27FC236}">
                <a16:creationId xmlns:a16="http://schemas.microsoft.com/office/drawing/2014/main" id="{79A7DA98-3104-4E50-B51A-4998F7576B2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94427" y="1978819"/>
            <a:ext cx="4912784" cy="3684588"/>
          </a:xfrm>
        </p:spPr>
      </p:pic>
    </p:spTree>
    <p:extLst>
      <p:ext uri="{BB962C8B-B14F-4D97-AF65-F5344CB8AC3E}">
        <p14:creationId xmlns:p14="http://schemas.microsoft.com/office/powerpoint/2010/main" val="1037293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050CD752-7D1C-45B8-84A9-F3BE68260225}"/>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4000">
                <a:solidFill>
                  <a:srgbClr val="000000"/>
                </a:solidFill>
              </a:rPr>
              <a:t>To live best life possible </a:t>
            </a:r>
          </a:p>
        </p:txBody>
      </p:sp>
      <p:sp>
        <p:nvSpPr>
          <p:cNvPr id="53"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Content Placeholder 12" descr="A person standing in front of a car&#10;&#10;Description automatically generated">
            <a:extLst>
              <a:ext uri="{FF2B5EF4-FFF2-40B4-BE49-F238E27FC236}">
                <a16:creationId xmlns:a16="http://schemas.microsoft.com/office/drawing/2014/main" id="{4BC19735-3716-4D7F-9798-7B1F47F21B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52685" y="2617797"/>
            <a:ext cx="2704428" cy="3605905"/>
          </a:xfrm>
          <a:prstGeom prst="rect">
            <a:avLst/>
          </a:prstGeom>
        </p:spPr>
      </p:pic>
      <p:sp>
        <p:nvSpPr>
          <p:cNvPr id="26" name="Freeform: Shape 2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Content Placeholder 14" descr="A person and person posing for a picture&#10;&#10;Description automatically generated">
            <a:extLst>
              <a:ext uri="{FF2B5EF4-FFF2-40B4-BE49-F238E27FC236}">
                <a16:creationId xmlns:a16="http://schemas.microsoft.com/office/drawing/2014/main" id="{EB573E7F-FDB8-40B9-B288-17A89E96D2E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62290" y="228600"/>
            <a:ext cx="2066859" cy="2066859"/>
          </a:xfrm>
          <a:prstGeom prst="rect">
            <a:avLst/>
          </a:prstGeom>
        </p:spPr>
      </p:pic>
    </p:spTree>
    <p:extLst>
      <p:ext uri="{BB962C8B-B14F-4D97-AF65-F5344CB8AC3E}">
        <p14:creationId xmlns:p14="http://schemas.microsoft.com/office/powerpoint/2010/main" val="1412025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7A0481-AD0F-4406-9BB3-3AF09BB2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C0AD2D9-D49A-433E-9F40-DD80D22D9A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 name="Freeform 5">
              <a:extLst>
                <a:ext uri="{FF2B5EF4-FFF2-40B4-BE49-F238E27FC236}">
                  <a16:creationId xmlns:a16="http://schemas.microsoft.com/office/drawing/2014/main" id="{ED6C0990-1CD4-403B-A94C-6F72146530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FA83DA9D-AA2B-410B-94C4-FEF631EF63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FEFC8454-6618-4A7D-9E27-894639D1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99F9ED6-ED24-4F57-A422-C186F2CA0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68ACA9E-EAEC-446A-84E5-4DF97FB3CB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CE01B22C-40B0-470A-9590-2B19BD70B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B2C58A6A-385E-4817-97A6-0D7955C84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2D0E2C41-4FF4-47F2-AC7C-0C368C787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53E74083-B5B7-45B2-A965-99EF9958C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8B0B1747-04CA-43DB-BE9C-F9A315FC0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7753012D-088A-4B10-ABB5-C8B9DAD78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E78DE32B-DFA1-433E-83E6-486A37043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68FF590E-59EC-4C69-B0D3-97A6A881C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C7621B32-DEC0-45F8-897F-1118B42006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349CB820-0D50-4AA0-9C8C-089D9F27F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4FE8B492-71E9-4AF6-B224-29A55878A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D368EDFE-E51D-4688-8361-2346165B7A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8F430693-D743-48BC-9094-67DE04E849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0CBE7740-44EC-413F-93E5-02496CEB9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B66F5A07-78AB-4AC7-B20C-B3ED53A07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5941686" cy="4477933"/>
            <a:chOff x="807084" y="1186483"/>
            <a:chExt cx="5941686" cy="4477933"/>
          </a:xfrm>
        </p:grpSpPr>
        <p:sp>
          <p:nvSpPr>
            <p:cNvPr id="44" name="Rectangle 43">
              <a:extLst>
                <a:ext uri="{FF2B5EF4-FFF2-40B4-BE49-F238E27FC236}">
                  <a16:creationId xmlns:a16="http://schemas.microsoft.com/office/drawing/2014/main" id="{DE45CE81-4A1F-4D9B-97ED-A1F0C2239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39">
              <a:extLst>
                <a:ext uri="{FF2B5EF4-FFF2-40B4-BE49-F238E27FC236}">
                  <a16:creationId xmlns:a16="http://schemas.microsoft.com/office/drawing/2014/main" id="{56E1EAAE-BD87-46AB-819A-D97A4B4DF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A7148F0-6633-40E3-AB8B-E5A80CCAD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7931BF4-D3F0-456F-B192-B1B648BD63BE}"/>
              </a:ext>
            </a:extLst>
          </p:cNvPr>
          <p:cNvSpPr>
            <a:spLocks noGrp="1"/>
          </p:cNvSpPr>
          <p:nvPr>
            <p:ph type="title"/>
          </p:nvPr>
        </p:nvSpPr>
        <p:spPr>
          <a:xfrm>
            <a:off x="895414" y="2075504"/>
            <a:ext cx="5769989" cy="1748729"/>
          </a:xfrm>
        </p:spPr>
        <p:txBody>
          <a:bodyPr vert="horz" lIns="91440" tIns="45720" rIns="91440" bIns="45720" rtlCol="0" anchor="b">
            <a:normAutofit/>
          </a:bodyPr>
          <a:lstStyle/>
          <a:p>
            <a:pPr algn="ctr"/>
            <a:r>
              <a:rPr lang="en-US" sz="5400">
                <a:solidFill>
                  <a:srgbClr val="FFFFFF"/>
                </a:solidFill>
              </a:rPr>
              <a:t>Living Life</a:t>
            </a:r>
          </a:p>
        </p:txBody>
      </p:sp>
      <p:sp>
        <p:nvSpPr>
          <p:cNvPr id="48" name="Rectangle 47">
            <a:extLst>
              <a:ext uri="{FF2B5EF4-FFF2-40B4-BE49-F238E27FC236}">
                <a16:creationId xmlns:a16="http://schemas.microsoft.com/office/drawing/2014/main" id="{775A5631-84D4-4DAD-9028-8112661E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50" y="0"/>
            <a:ext cx="4639406"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erson sitting in a chair&#10;&#10;Description automatically generated">
            <a:extLst>
              <a:ext uri="{FF2B5EF4-FFF2-40B4-BE49-F238E27FC236}">
                <a16:creationId xmlns:a16="http://schemas.microsoft.com/office/drawing/2014/main" id="{26039E80-1D7C-4147-A259-5FF9721ACB0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6973"/>
          <a:stretch/>
        </p:blipFill>
        <p:spPr>
          <a:xfrm>
            <a:off x="7869650" y="398788"/>
            <a:ext cx="4000971" cy="2791486"/>
          </a:xfrm>
          <a:prstGeom prst="rect">
            <a:avLst/>
          </a:prstGeom>
          <a:ln w="9525">
            <a:noFill/>
          </a:ln>
        </p:spPr>
      </p:pic>
      <p:pic>
        <p:nvPicPr>
          <p:cNvPr id="8" name="Content Placeholder 7" descr="A group of people standing around a table&#10;&#10;Description automatically generated">
            <a:extLst>
              <a:ext uri="{FF2B5EF4-FFF2-40B4-BE49-F238E27FC236}">
                <a16:creationId xmlns:a16="http://schemas.microsoft.com/office/drawing/2014/main" id="{EC812BEB-D48F-4A87-ADF7-E387C5C8C19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987"/>
          <a:stretch/>
        </p:blipFill>
        <p:spPr>
          <a:xfrm>
            <a:off x="7869650" y="3669948"/>
            <a:ext cx="4000971" cy="2791067"/>
          </a:xfrm>
          <a:prstGeom prst="rect">
            <a:avLst/>
          </a:prstGeom>
          <a:ln w="9525">
            <a:noFill/>
          </a:ln>
        </p:spPr>
      </p:pic>
    </p:spTree>
    <p:extLst>
      <p:ext uri="{BB962C8B-B14F-4D97-AF65-F5344CB8AC3E}">
        <p14:creationId xmlns:p14="http://schemas.microsoft.com/office/powerpoint/2010/main" val="422271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E24095-B72D-46B5-9033-7AE710BB4A9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All Grown up but still on the journey</a:t>
            </a:r>
          </a:p>
        </p:txBody>
      </p:sp>
      <p:sp>
        <p:nvSpPr>
          <p:cNvPr id="18"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Content Placeholder 7">
            <a:extLst>
              <a:ext uri="{FF2B5EF4-FFF2-40B4-BE49-F238E27FC236}">
                <a16:creationId xmlns:a16="http://schemas.microsoft.com/office/drawing/2014/main" id="{B4C92203-174B-4323-A32D-B3FE5911ACA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461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284858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861D63-FC3E-4C95-BBF9-4201F795ABA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2400" kern="1200">
                <a:solidFill>
                  <a:srgbClr val="FFFFFF"/>
                </a:solidFill>
                <a:latin typeface="+mj-lt"/>
                <a:ea typeface="+mj-ea"/>
                <a:cs typeface="+mj-cs"/>
              </a:rPr>
              <a:t>Not a “how to” for every one because every one’s situation is different . However, I do believe the relationship development points are key if we are to work together for the children’s best outcome</a:t>
            </a:r>
          </a:p>
        </p:txBody>
      </p:sp>
    </p:spTree>
    <p:extLst>
      <p:ext uri="{BB962C8B-B14F-4D97-AF65-F5344CB8AC3E}">
        <p14:creationId xmlns:p14="http://schemas.microsoft.com/office/powerpoint/2010/main" val="268636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59F0E1-CAE7-453E-A3B1-0720A89496E0}"/>
              </a:ext>
            </a:extLst>
          </p:cNvPr>
          <p:cNvSpPr>
            <a:spLocks noGrp="1"/>
          </p:cNvSpPr>
          <p:nvPr>
            <p:ph type="title"/>
          </p:nvPr>
        </p:nvSpPr>
        <p:spPr>
          <a:xfrm>
            <a:off x="5069940" y="365124"/>
            <a:ext cx="6172200" cy="1828800"/>
          </a:xfrm>
        </p:spPr>
        <p:txBody>
          <a:bodyPr vert="horz" lIns="91440" tIns="45720" rIns="91440" bIns="45720" rtlCol="0" anchor="ctr">
            <a:normAutofit/>
          </a:bodyPr>
          <a:lstStyle/>
          <a:p>
            <a:br>
              <a:rPr lang="en-US" sz="3100"/>
            </a:br>
            <a:br>
              <a:rPr lang="en-US" sz="3100"/>
            </a:br>
            <a:r>
              <a:rPr lang="en-US" sz="3100"/>
              <a:t>Miekka Thye</a:t>
            </a:r>
            <a:br>
              <a:rPr lang="en-US" sz="3100"/>
            </a:br>
            <a:endParaRPr lang="en-US" sz="3100"/>
          </a:p>
        </p:txBody>
      </p:sp>
      <p:pic>
        <p:nvPicPr>
          <p:cNvPr id="11" name="Content Placeholder 10" descr="A person smiling for the camera&#10;&#10;Description automatically generated">
            <a:extLst>
              <a:ext uri="{FF2B5EF4-FFF2-40B4-BE49-F238E27FC236}">
                <a16:creationId xmlns:a16="http://schemas.microsoft.com/office/drawing/2014/main" id="{1EBFF6C2-3787-4090-ADA1-4EA89F1D3B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897" r="3897"/>
          <a:stretch/>
        </p:blipFill>
        <p:spPr>
          <a:xfrm>
            <a:off x="20" y="10"/>
            <a:ext cx="4639713" cy="6857990"/>
          </a:xfrm>
          <a:prstGeom prst="rect">
            <a:avLst/>
          </a:prstGeom>
        </p:spPr>
      </p:pic>
      <p:sp>
        <p:nvSpPr>
          <p:cNvPr id="9" name="Text Placeholder 8">
            <a:extLst>
              <a:ext uri="{FF2B5EF4-FFF2-40B4-BE49-F238E27FC236}">
                <a16:creationId xmlns:a16="http://schemas.microsoft.com/office/drawing/2014/main" id="{7401E6D9-3AA4-4E4D-B290-260A74BB7BCE}"/>
              </a:ext>
            </a:extLst>
          </p:cNvPr>
          <p:cNvSpPr>
            <a:spLocks noGrp="1"/>
          </p:cNvSpPr>
          <p:nvPr>
            <p:ph type="body" sz="half" idx="2"/>
          </p:nvPr>
        </p:nvSpPr>
        <p:spPr>
          <a:xfrm>
            <a:off x="5069940" y="2322576"/>
            <a:ext cx="6172200" cy="3858768"/>
          </a:xfrm>
        </p:spPr>
        <p:txBody>
          <a:bodyPr vert="horz" lIns="91440" tIns="45720" rIns="91440" bIns="45720" rtlCol="0">
            <a:normAutofit/>
          </a:bodyPr>
          <a:lstStyle/>
          <a:p>
            <a:pPr indent="-228600">
              <a:buFont typeface="Arial" panose="020B0604020202020204" pitchFamily="34" charset="0"/>
              <a:buChar char="•"/>
            </a:pPr>
            <a:r>
              <a:rPr lang="en-US" sz="2400"/>
              <a:t>Speech/Language Pathology from Western Illinois University</a:t>
            </a:r>
            <a:br>
              <a:rPr lang="en-US" sz="2400"/>
            </a:br>
            <a:r>
              <a:rPr lang="en-US" sz="2400"/>
              <a:t>Have Certificate of Clinical Competence from ASHA</a:t>
            </a:r>
            <a:br>
              <a:rPr lang="en-US" sz="2400"/>
            </a:br>
            <a:r>
              <a:rPr lang="en-US" sz="2400"/>
              <a:t>Licensed by state of Texas </a:t>
            </a:r>
            <a:br>
              <a:rPr lang="en-US" sz="2400"/>
            </a:br>
            <a:r>
              <a:rPr lang="en-US" sz="2400"/>
              <a:t>26 years of experience Specialize in articulation and language disorders. </a:t>
            </a:r>
          </a:p>
        </p:txBody>
      </p:sp>
    </p:spTree>
    <p:extLst>
      <p:ext uri="{BB962C8B-B14F-4D97-AF65-F5344CB8AC3E}">
        <p14:creationId xmlns:p14="http://schemas.microsoft.com/office/powerpoint/2010/main" val="15031356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A7403-8B49-4CEE-BDCE-FA564B2DDAE9}"/>
              </a:ext>
            </a:extLst>
          </p:cNvPr>
          <p:cNvSpPr>
            <a:spLocks noGrp="1"/>
          </p:cNvSpPr>
          <p:nvPr>
            <p:ph type="title"/>
          </p:nvPr>
        </p:nvSpPr>
        <p:spPr/>
        <p:txBody>
          <a:bodyPr/>
          <a:lstStyle/>
          <a:p>
            <a:r>
              <a:rPr lang="en-US" dirty="0"/>
              <a:t>Tracy </a:t>
            </a:r>
            <a:r>
              <a:rPr lang="en-US" dirty="0" err="1"/>
              <a:t>Guiou</a:t>
            </a:r>
            <a:r>
              <a:rPr lang="en-US" dirty="0"/>
              <a:t>, Ph.D., BCBA-D</a:t>
            </a:r>
          </a:p>
        </p:txBody>
      </p:sp>
      <p:pic>
        <p:nvPicPr>
          <p:cNvPr id="6" name="Content Placeholder 5" descr="A person smiling for the camera&#10;&#10;Description automatically generated">
            <a:extLst>
              <a:ext uri="{FF2B5EF4-FFF2-40B4-BE49-F238E27FC236}">
                <a16:creationId xmlns:a16="http://schemas.microsoft.com/office/drawing/2014/main" id="{66093407-B351-4D0F-865A-E4E49DB6D1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0295" y="1825625"/>
            <a:ext cx="3151410" cy="4351338"/>
          </a:xfrm>
        </p:spPr>
      </p:pic>
    </p:spTree>
    <p:extLst>
      <p:ext uri="{BB962C8B-B14F-4D97-AF65-F5344CB8AC3E}">
        <p14:creationId xmlns:p14="http://schemas.microsoft.com/office/powerpoint/2010/main" val="7889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588B04-9F58-4BD7-91A2-DB617E7E34F5}"/>
              </a:ext>
            </a:extLst>
          </p:cNvPr>
          <p:cNvSpPr>
            <a:spLocks noGrp="1"/>
          </p:cNvSpPr>
          <p:nvPr>
            <p:ph type="title"/>
          </p:nvPr>
        </p:nvSpPr>
        <p:spPr>
          <a:xfrm>
            <a:off x="2555631" y="1441938"/>
            <a:ext cx="7080738" cy="3974124"/>
          </a:xfrm>
        </p:spPr>
        <p:txBody>
          <a:bodyPr>
            <a:noAutofit/>
          </a:bodyPr>
          <a:lstStyle/>
          <a:p>
            <a:pPr algn="ctr"/>
            <a:r>
              <a:rPr lang="en-US" sz="1400" dirty="0">
                <a:solidFill>
                  <a:schemeClr val="bg1">
                    <a:lumMod val="95000"/>
                    <a:lumOff val="5000"/>
                  </a:schemeClr>
                </a:solidFill>
              </a:rPr>
              <a:t>Tracy </a:t>
            </a:r>
            <a:r>
              <a:rPr lang="en-US" sz="1400" dirty="0" err="1">
                <a:solidFill>
                  <a:schemeClr val="bg1">
                    <a:lumMod val="95000"/>
                    <a:lumOff val="5000"/>
                  </a:schemeClr>
                </a:solidFill>
              </a:rPr>
              <a:t>Guiou</a:t>
            </a:r>
            <a:r>
              <a:rPr lang="en-US" sz="1400" dirty="0">
                <a:solidFill>
                  <a:schemeClr val="bg1">
                    <a:lumMod val="95000"/>
                    <a:lumOff val="5000"/>
                  </a:schemeClr>
                </a:solidFill>
              </a:rPr>
              <a:t>, Ph.D., BCBA-D</a:t>
            </a:r>
            <a:br>
              <a:rPr lang="en-US" sz="1400" dirty="0">
                <a:solidFill>
                  <a:schemeClr val="bg1">
                    <a:lumMod val="95000"/>
                    <a:lumOff val="5000"/>
                  </a:schemeClr>
                </a:solidFill>
              </a:rPr>
            </a:br>
            <a:r>
              <a:rPr lang="en-US" sz="1400" dirty="0">
                <a:solidFill>
                  <a:schemeClr val="bg1">
                    <a:lumMod val="95000"/>
                    <a:lumOff val="5000"/>
                  </a:schemeClr>
                </a:solidFill>
              </a:rPr>
              <a:t>Dr. </a:t>
            </a:r>
            <a:r>
              <a:rPr lang="en-US" sz="1400" dirty="0" err="1">
                <a:solidFill>
                  <a:schemeClr val="bg1">
                    <a:lumMod val="95000"/>
                    <a:lumOff val="5000"/>
                  </a:schemeClr>
                </a:solidFill>
              </a:rPr>
              <a:t>Guiou</a:t>
            </a:r>
            <a:r>
              <a:rPr lang="en-US" sz="1400" dirty="0">
                <a:solidFill>
                  <a:schemeClr val="bg1">
                    <a:lumMod val="95000"/>
                    <a:lumOff val="5000"/>
                  </a:schemeClr>
                </a:solidFill>
              </a:rPr>
              <a:t> received her initial training in the use of learning theory and applied behavior analysis to treat children diagnosed with autism spectrum disorders from Drs. Ivar </a:t>
            </a:r>
            <a:r>
              <a:rPr lang="en-US" sz="1400" dirty="0" err="1">
                <a:solidFill>
                  <a:schemeClr val="bg1">
                    <a:lumMod val="95000"/>
                    <a:lumOff val="5000"/>
                  </a:schemeClr>
                </a:solidFill>
              </a:rPr>
              <a:t>Lovaas</a:t>
            </a:r>
            <a:r>
              <a:rPr lang="en-US" sz="1400" dirty="0">
                <a:solidFill>
                  <a:schemeClr val="bg1">
                    <a:lumMod val="95000"/>
                    <a:lumOff val="5000"/>
                  </a:schemeClr>
                </a:solidFill>
              </a:rPr>
              <a:t> and Jacquelyn Wynn while pursuing her undergraduate degree at UCLA. She served in a variety of clinical positions including Case Supervisor, as a research assistant on a follow-up to Dr. </a:t>
            </a:r>
            <a:r>
              <a:rPr lang="en-US" sz="1400" dirty="0" err="1">
                <a:solidFill>
                  <a:schemeClr val="bg1">
                    <a:lumMod val="95000"/>
                    <a:lumOff val="5000"/>
                  </a:schemeClr>
                </a:solidFill>
              </a:rPr>
              <a:t>Lovaas</a:t>
            </a:r>
            <a:r>
              <a:rPr lang="en-US" sz="1400" dirty="0">
                <a:solidFill>
                  <a:schemeClr val="bg1">
                    <a:lumMod val="95000"/>
                    <a:lumOff val="5000"/>
                  </a:schemeClr>
                </a:solidFill>
              </a:rPr>
              <a:t>' landmark 1987 study, and as a teaching assistant and guest lecturer.</a:t>
            </a:r>
            <a:br>
              <a:rPr lang="en-US" sz="1400" dirty="0">
                <a:solidFill>
                  <a:schemeClr val="bg1">
                    <a:lumMod val="95000"/>
                    <a:lumOff val="5000"/>
                  </a:schemeClr>
                </a:solidFill>
              </a:rPr>
            </a:br>
            <a:r>
              <a:rPr lang="en-US" sz="1400" dirty="0">
                <a:solidFill>
                  <a:schemeClr val="bg1">
                    <a:lumMod val="95000"/>
                    <a:lumOff val="5000"/>
                  </a:schemeClr>
                </a:solidFill>
              </a:rPr>
              <a:t>She received her </a:t>
            </a:r>
            <a:r>
              <a:rPr lang="en-US" sz="1400" dirty="0" err="1">
                <a:solidFill>
                  <a:schemeClr val="bg1">
                    <a:lumMod val="95000"/>
                    <a:lumOff val="5000"/>
                  </a:schemeClr>
                </a:solidFill>
              </a:rPr>
              <a:t>Ph.D</a:t>
            </a:r>
            <a:r>
              <a:rPr lang="en-US" sz="1400" dirty="0">
                <a:solidFill>
                  <a:schemeClr val="bg1">
                    <a:lumMod val="95000"/>
                    <a:lumOff val="5000"/>
                  </a:schemeClr>
                </a:solidFill>
              </a:rPr>
              <a:t> at UCLA, where she was mentored by Dr. Connie </a:t>
            </a:r>
            <a:r>
              <a:rPr lang="en-US" sz="1400" dirty="0" err="1">
                <a:solidFill>
                  <a:schemeClr val="bg1">
                    <a:lumMod val="95000"/>
                    <a:lumOff val="5000"/>
                  </a:schemeClr>
                </a:solidFill>
              </a:rPr>
              <a:t>Kasari</a:t>
            </a:r>
            <a:r>
              <a:rPr lang="en-US" sz="1400" dirty="0">
                <a:solidFill>
                  <a:schemeClr val="bg1">
                    <a:lumMod val="95000"/>
                    <a:lumOff val="5000"/>
                  </a:schemeClr>
                </a:solidFill>
              </a:rPr>
              <a:t>, a leading </a:t>
            </a:r>
            <a:r>
              <a:rPr lang="en-US" sz="1400" dirty="0" err="1">
                <a:solidFill>
                  <a:schemeClr val="bg1">
                    <a:lumMod val="95000"/>
                    <a:lumOff val="5000"/>
                  </a:schemeClr>
                </a:solidFill>
              </a:rPr>
              <a:t>reasearcher</a:t>
            </a:r>
            <a:r>
              <a:rPr lang="en-US" sz="1400" dirty="0">
                <a:solidFill>
                  <a:schemeClr val="bg1">
                    <a:lumMod val="95000"/>
                    <a:lumOff val="5000"/>
                  </a:schemeClr>
                </a:solidFill>
              </a:rPr>
              <a:t> in social-emotional development of children with autism. She worked on projects examining the ability of children with autism to mask their feelings of disappointment, the relative efficacy of interventions on the social skills and playground activities of elementary-aged children with high-functioning autism, and on a follow-up to a long-term intervention targeting symbolic play and joint attention skills.</a:t>
            </a:r>
            <a:br>
              <a:rPr lang="en-US" sz="1400" dirty="0">
                <a:solidFill>
                  <a:schemeClr val="bg1">
                    <a:lumMod val="95000"/>
                    <a:lumOff val="5000"/>
                  </a:schemeClr>
                </a:solidFill>
              </a:rPr>
            </a:br>
            <a:r>
              <a:rPr lang="en-US" sz="1400" dirty="0">
                <a:solidFill>
                  <a:schemeClr val="bg1">
                    <a:lumMod val="95000"/>
                    <a:lumOff val="5000"/>
                  </a:schemeClr>
                </a:solidFill>
              </a:rPr>
              <a:t>While at UCLA, Dr. </a:t>
            </a:r>
            <a:r>
              <a:rPr lang="en-US" sz="1400" dirty="0" err="1">
                <a:solidFill>
                  <a:schemeClr val="bg1">
                    <a:lumMod val="95000"/>
                    <a:lumOff val="5000"/>
                  </a:schemeClr>
                </a:solidFill>
              </a:rPr>
              <a:t>Guiou</a:t>
            </a:r>
            <a:r>
              <a:rPr lang="en-US" sz="1400" dirty="0">
                <a:solidFill>
                  <a:schemeClr val="bg1">
                    <a:lumMod val="95000"/>
                    <a:lumOff val="5000"/>
                  </a:schemeClr>
                </a:solidFill>
              </a:rPr>
              <a:t> also trained as a psychometrist at the UCLA Autism Evaluation Clinic under the direction of Drs. BJ Freeman and </a:t>
            </a:r>
            <a:r>
              <a:rPr lang="en-US" sz="1400" dirty="0" err="1">
                <a:solidFill>
                  <a:schemeClr val="bg1">
                    <a:lumMod val="95000"/>
                    <a:lumOff val="5000"/>
                  </a:schemeClr>
                </a:solidFill>
              </a:rPr>
              <a:t>Pegeen</a:t>
            </a:r>
            <a:r>
              <a:rPr lang="en-US" sz="1400" dirty="0">
                <a:solidFill>
                  <a:schemeClr val="bg1">
                    <a:lumMod val="95000"/>
                    <a:lumOff val="5000"/>
                  </a:schemeClr>
                </a:solidFill>
              </a:rPr>
              <a:t> Cronin, administering diagnostic and follow-up assessments to children and adults with a wide range of cognitive and social impairments.</a:t>
            </a:r>
            <a:br>
              <a:rPr lang="en-US" sz="1400" dirty="0">
                <a:solidFill>
                  <a:schemeClr val="bg1">
                    <a:lumMod val="95000"/>
                    <a:lumOff val="5000"/>
                  </a:schemeClr>
                </a:solidFill>
              </a:rPr>
            </a:br>
            <a:r>
              <a:rPr lang="en-US" sz="1400" dirty="0">
                <a:solidFill>
                  <a:schemeClr val="bg1">
                    <a:lumMod val="95000"/>
                    <a:lumOff val="5000"/>
                  </a:schemeClr>
                </a:solidFill>
              </a:rPr>
              <a:t>Her graduate training in behavior analysis took place at California State University at Los Angeles (CSLA) under the mentorship of Dr. Barry </a:t>
            </a:r>
            <a:r>
              <a:rPr lang="en-US" sz="1400" dirty="0" err="1">
                <a:solidFill>
                  <a:schemeClr val="bg1">
                    <a:lumMod val="95000"/>
                    <a:lumOff val="5000"/>
                  </a:schemeClr>
                </a:solidFill>
              </a:rPr>
              <a:t>Lowenkron</a:t>
            </a:r>
            <a:r>
              <a:rPr lang="en-US" sz="1400" dirty="0">
                <a:solidFill>
                  <a:schemeClr val="bg1">
                    <a:lumMod val="95000"/>
                    <a:lumOff val="5000"/>
                  </a:schemeClr>
                </a:solidFill>
              </a:rPr>
              <a:t> and at the Florida Institute of Technology with Dr. Jose Martinez-Diaz and Tom Freeman, MS. Dr. </a:t>
            </a:r>
            <a:r>
              <a:rPr lang="en-US" sz="1400" dirty="0" err="1">
                <a:solidFill>
                  <a:schemeClr val="bg1">
                    <a:lumMod val="95000"/>
                    <a:lumOff val="5000"/>
                  </a:schemeClr>
                </a:solidFill>
              </a:rPr>
              <a:t>Guiou</a:t>
            </a:r>
            <a:r>
              <a:rPr lang="en-US" sz="1400" dirty="0">
                <a:solidFill>
                  <a:schemeClr val="bg1">
                    <a:lumMod val="95000"/>
                    <a:lumOff val="5000"/>
                  </a:schemeClr>
                </a:solidFill>
              </a:rPr>
              <a:t> currently holds certification as a Board Certified Behavior Analyst - Doctoral (BCBA-D).</a:t>
            </a:r>
            <a:br>
              <a:rPr lang="en-US" sz="1400" dirty="0">
                <a:solidFill>
                  <a:schemeClr val="bg1">
                    <a:lumMod val="95000"/>
                    <a:lumOff val="5000"/>
                  </a:schemeClr>
                </a:solidFill>
              </a:rPr>
            </a:br>
            <a:r>
              <a:rPr lang="en-US" sz="1400" dirty="0">
                <a:solidFill>
                  <a:schemeClr val="bg1">
                    <a:lumMod val="95000"/>
                    <a:lumOff val="5000"/>
                  </a:schemeClr>
                </a:solidFill>
              </a:rPr>
              <a:t> </a:t>
            </a:r>
            <a:br>
              <a:rPr lang="en-US" sz="1400" dirty="0">
                <a:solidFill>
                  <a:schemeClr val="bg1">
                    <a:lumMod val="95000"/>
                    <a:lumOff val="5000"/>
                  </a:schemeClr>
                </a:solidFill>
              </a:rPr>
            </a:br>
            <a:endParaRPr lang="en-US" sz="1400" dirty="0">
              <a:solidFill>
                <a:schemeClr val="bg1">
                  <a:lumMod val="95000"/>
                  <a:lumOff val="5000"/>
                </a:schemeClr>
              </a:solidFill>
            </a:endParaRPr>
          </a:p>
        </p:txBody>
      </p:sp>
    </p:spTree>
    <p:extLst>
      <p:ext uri="{BB962C8B-B14F-4D97-AF65-F5344CB8AC3E}">
        <p14:creationId xmlns:p14="http://schemas.microsoft.com/office/powerpoint/2010/main" val="8446022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9E221AB-E95F-4EA1-83CB-53AB8C4CBD38}"/>
              </a:ext>
            </a:extLst>
          </p:cNvPr>
          <p:cNvSpPr>
            <a:spLocks noGrp="1"/>
          </p:cNvSpPr>
          <p:nvPr>
            <p:ph type="title"/>
          </p:nvPr>
        </p:nvSpPr>
        <p:spPr>
          <a:xfrm>
            <a:off x="2555631" y="1441938"/>
            <a:ext cx="7080738" cy="3974124"/>
          </a:xfrm>
        </p:spPr>
        <p:txBody>
          <a:bodyPr>
            <a:normAutofit/>
          </a:bodyPr>
          <a:lstStyle/>
          <a:p>
            <a:pPr algn="ctr"/>
            <a:r>
              <a:rPr lang="en-US" sz="1400" dirty="0">
                <a:solidFill>
                  <a:schemeClr val="bg1">
                    <a:lumMod val="95000"/>
                    <a:lumOff val="5000"/>
                  </a:schemeClr>
                </a:solidFill>
              </a:rPr>
              <a:t>Kat  has been an certified Relationship </a:t>
            </a:r>
            <a:r>
              <a:rPr lang="en-US" sz="1600" dirty="0">
                <a:solidFill>
                  <a:schemeClr val="bg1">
                    <a:lumMod val="95000"/>
                    <a:lumOff val="5000"/>
                  </a:schemeClr>
                </a:solidFill>
              </a:rPr>
              <a:t>Development</a:t>
            </a:r>
            <a:r>
              <a:rPr lang="en-US" sz="1400" dirty="0">
                <a:solidFill>
                  <a:schemeClr val="bg1">
                    <a:lumMod val="95000"/>
                    <a:lumOff val="5000"/>
                  </a:schemeClr>
                </a:solidFill>
              </a:rPr>
              <a:t> consultant to families with children with autism for over 15 years.. She trains and supervises parents from all over the world in guiding their children with autism, helping them understand the deficits of autism and how to over come them in their relationship with their children.  She also works with </a:t>
            </a:r>
            <a:r>
              <a:rPr lang="en-US" sz="1400" dirty="0" err="1">
                <a:solidFill>
                  <a:schemeClr val="bg1">
                    <a:lumMod val="95000"/>
                    <a:lumOff val="5000"/>
                  </a:schemeClr>
                </a:solidFill>
              </a:rPr>
              <a:t>Alfordcreative</a:t>
            </a:r>
            <a:r>
              <a:rPr lang="en-US" sz="1400" dirty="0">
                <a:solidFill>
                  <a:schemeClr val="bg1">
                    <a:lumMod val="95000"/>
                    <a:lumOff val="5000"/>
                  </a:schemeClr>
                </a:solidFill>
              </a:rPr>
              <a:t> assisting to create podcasts and webinars related to autism and relationship development for children and their families. ( </a:t>
            </a:r>
            <a:r>
              <a:rPr lang="en-US" sz="1400" dirty="0" err="1">
                <a:solidFill>
                  <a:schemeClr val="bg1">
                    <a:lumMod val="95000"/>
                    <a:lumOff val="5000"/>
                  </a:schemeClr>
                </a:solidFill>
              </a:rPr>
              <a:t>youtube</a:t>
            </a:r>
            <a:r>
              <a:rPr lang="en-US" sz="1400" dirty="0">
                <a:solidFill>
                  <a:schemeClr val="bg1">
                    <a:lumMod val="95000"/>
                    <a:lumOff val="5000"/>
                  </a:schemeClr>
                </a:solidFill>
              </a:rPr>
              <a:t> RDI ) </a:t>
            </a:r>
            <a:br>
              <a:rPr lang="en-US" sz="1400" dirty="0">
                <a:solidFill>
                  <a:schemeClr val="bg1">
                    <a:lumMod val="95000"/>
                    <a:lumOff val="5000"/>
                  </a:schemeClr>
                </a:solidFill>
              </a:rPr>
            </a:br>
            <a:br>
              <a:rPr lang="en-US" sz="1400" dirty="0">
                <a:solidFill>
                  <a:schemeClr val="bg1">
                    <a:lumMod val="95000"/>
                    <a:lumOff val="5000"/>
                  </a:schemeClr>
                </a:solidFill>
              </a:rPr>
            </a:br>
            <a:br>
              <a:rPr lang="en-US" sz="1400" dirty="0">
                <a:solidFill>
                  <a:schemeClr val="bg1">
                    <a:lumMod val="95000"/>
                    <a:lumOff val="5000"/>
                  </a:schemeClr>
                </a:solidFill>
              </a:rPr>
            </a:br>
            <a:br>
              <a:rPr lang="en-US" sz="1400" dirty="0">
                <a:solidFill>
                  <a:schemeClr val="bg1">
                    <a:lumMod val="95000"/>
                    <a:lumOff val="5000"/>
                  </a:schemeClr>
                </a:solidFill>
              </a:rPr>
            </a:br>
            <a:r>
              <a:rPr lang="en-US" sz="1400" dirty="0">
                <a:solidFill>
                  <a:schemeClr val="bg1">
                    <a:lumMod val="95000"/>
                    <a:lumOff val="5000"/>
                  </a:schemeClr>
                </a:solidFill>
              </a:rPr>
              <a:t>Kat is also a mother whose son was diagnosed with autism 24 years ago.  She has been in ongoing and training and supervision in behavior analytic work for her son since diagnosis and her family has been under the oversight of  Tracy </a:t>
            </a:r>
            <a:r>
              <a:rPr lang="en-US" sz="1400" dirty="0" err="1">
                <a:solidFill>
                  <a:schemeClr val="bg1">
                    <a:lumMod val="95000"/>
                    <a:lumOff val="5000"/>
                  </a:schemeClr>
                </a:solidFill>
              </a:rPr>
              <a:t>Guiou</a:t>
            </a:r>
            <a:r>
              <a:rPr lang="en-US" sz="1400" dirty="0">
                <a:solidFill>
                  <a:schemeClr val="bg1">
                    <a:lumMod val="95000"/>
                    <a:lumOff val="5000"/>
                  </a:schemeClr>
                </a:solidFill>
              </a:rPr>
              <a:t>, Ph.D., BCBA-D for almost 20 years.  </a:t>
            </a:r>
            <a:br>
              <a:rPr lang="en-US" sz="1400" dirty="0">
                <a:solidFill>
                  <a:schemeClr val="bg1">
                    <a:lumMod val="95000"/>
                    <a:lumOff val="5000"/>
                  </a:schemeClr>
                </a:solidFill>
              </a:rPr>
            </a:br>
            <a:br>
              <a:rPr lang="en-US" sz="1400" dirty="0">
                <a:solidFill>
                  <a:schemeClr val="bg1">
                    <a:lumMod val="95000"/>
                    <a:lumOff val="5000"/>
                  </a:schemeClr>
                </a:solidFill>
              </a:rPr>
            </a:br>
            <a:br>
              <a:rPr lang="en-US" sz="1400" dirty="0">
                <a:solidFill>
                  <a:schemeClr val="bg1">
                    <a:lumMod val="95000"/>
                    <a:lumOff val="5000"/>
                  </a:schemeClr>
                </a:solidFill>
              </a:rPr>
            </a:br>
            <a:br>
              <a:rPr lang="en-US" sz="1400" dirty="0">
                <a:solidFill>
                  <a:schemeClr val="bg1">
                    <a:lumMod val="95000"/>
                    <a:lumOff val="5000"/>
                  </a:schemeClr>
                </a:solidFill>
              </a:rPr>
            </a:br>
            <a:endParaRPr lang="en-US" sz="1400" dirty="0">
              <a:solidFill>
                <a:schemeClr val="bg1">
                  <a:lumMod val="95000"/>
                  <a:lumOff val="5000"/>
                </a:schemeClr>
              </a:solidFill>
            </a:endParaRPr>
          </a:p>
        </p:txBody>
      </p:sp>
    </p:spTree>
    <p:extLst>
      <p:ext uri="{BB962C8B-B14F-4D97-AF65-F5344CB8AC3E}">
        <p14:creationId xmlns:p14="http://schemas.microsoft.com/office/powerpoint/2010/main" val="17812795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641</Words>
  <Application>Microsoft Office PowerPoint</Application>
  <PresentationFormat>Widescreen</PresentationFormat>
  <Paragraphs>87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Speech Solutions: The SLP, BCBA and Parent Relationship</vt:lpstr>
      <vt:lpstr>www.autismtexas.com</vt:lpstr>
      <vt:lpstr> </vt:lpstr>
      <vt:lpstr>All Grown up but still on the journey</vt:lpstr>
      <vt:lpstr>Not a “how to” for every one because every one’s situation is different . However, I do believe the relationship development points are key if we are to work together for the children’s best outcome</vt:lpstr>
      <vt:lpstr>  Miekka Thye </vt:lpstr>
      <vt:lpstr>Tracy Guiou, Ph.D., BCBA-D</vt:lpstr>
      <vt:lpstr>Tracy Guiou, Ph.D., BCBA-D Dr. Guiou received her initial training in the use of learning theory and applied behavior analysis to treat children diagnosed with autism spectrum disorders from Drs. Ivar Lovaas and Jacquelyn Wynn while pursuing her undergraduate degree at UCLA. She served in a variety of clinical positions including Case Supervisor, as a research assistant on a follow-up to Dr. Lovaas' landmark 1987 study, and as a teaching assistant and guest lecturer. She received her Ph.D at UCLA, where she was mentored by Dr. Connie Kasari, a leading reasearcher in social-emotional development of children with autism. She worked on projects examining the ability of children with autism to mask their feelings of disappointment, the relative efficacy of interventions on the social skills and playground activities of elementary-aged children with high-functioning autism, and on a follow-up to a long-term intervention targeting symbolic play and joint attention skills. While at UCLA, Dr. Guiou also trained as a psychometrist at the UCLA Autism Evaluation Clinic under the direction of Drs. BJ Freeman and Pegeen Cronin, administering diagnostic and follow-up assessments to children and adults with a wide range of cognitive and social impairments. Her graduate training in behavior analysis took place at California State University at Los Angeles (CSLA) under the mentorship of Dr. Barry Lowenkron and at the Florida Institute of Technology with Dr. Jose Martinez-Diaz and Tom Freeman, MS. Dr. Guiou currently holds certification as a Board Certified Behavior Analyst - Doctoral (BCBA-D).   </vt:lpstr>
      <vt:lpstr>Kat  has been an certified Relationship Development consultant to families with children with autism for over 15 years.. She trains and supervises parents from all over the world in guiding their children with autism, helping them understand the deficits of autism and how to over come them in their relationship with their children.  She also works with Alfordcreative assisting to create podcasts and webinars related to autism and relationship development for children and their families. ( youtube RDI )     Kat is also a mother whose son was diagnosed with autism 24 years ago.  She has been in ongoing and training and supervision in behavior analytic work for her son since diagnosis and her family has been under the oversight of  Tracy Guiou, Ph.D., BCBA-D for almost 20 years.      </vt:lpstr>
      <vt:lpstr>Grandbaby</vt:lpstr>
      <vt:lpstr>Uh Oh</vt:lpstr>
      <vt:lpstr>This is a step beyond referring in or  basic consultation. Several steps beyond.   </vt:lpstr>
      <vt:lpstr>Project Based Collaboration: </vt:lpstr>
      <vt:lpstr>Key Elements</vt:lpstr>
      <vt:lpstr>High Expectations – combined with understanding of work and commitment that expectation entails</vt:lpstr>
      <vt:lpstr>PowerPoint Presentation</vt:lpstr>
      <vt:lpstr>The Triangle</vt:lpstr>
      <vt:lpstr>Before we go on: The Graph could look like this</vt:lpstr>
      <vt:lpstr>PowerPoint Presentation</vt:lpstr>
      <vt:lpstr>SLP Role</vt:lpstr>
      <vt:lpstr>From Tracy: SLP important indicator of linguistic progress (e.g. targets follow developmental norms - specific targets and how generalize from trials to conversation)</vt:lpstr>
      <vt:lpstr>BCBA Role</vt:lpstr>
      <vt:lpstr>BCBA must be aware of typical language development, social/emotional development and a function-based approach to intervention</vt:lpstr>
      <vt:lpstr>Let’s look at some examples of work done</vt:lpstr>
      <vt:lpstr>Example of graph for interpretation</vt:lpstr>
      <vt:lpstr>Another Graph</vt:lpstr>
      <vt:lpstr>Scripts and other data analysis</vt:lpstr>
      <vt:lpstr>Parent Responsibilities</vt:lpstr>
      <vt:lpstr>Obstacles/ Discussion points</vt:lpstr>
      <vt:lpstr>How long does the collaboration continue? </vt:lpstr>
      <vt:lpstr>                                  Why? </vt:lpstr>
      <vt:lpstr>To live his best life possible</vt:lpstr>
      <vt:lpstr>To live best life possible </vt:lpstr>
      <vt:lpstr>Living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Solutions: The SLP, BCBA and Parent Relationship</dc:title>
  <dc:creator>Bryan Lee</dc:creator>
  <cp:lastModifiedBy>Bryan Lee</cp:lastModifiedBy>
  <cp:revision>5</cp:revision>
  <dcterms:created xsi:type="dcterms:W3CDTF">2019-02-22T18:30:46Z</dcterms:created>
  <dcterms:modified xsi:type="dcterms:W3CDTF">2019-02-22T20:03:58Z</dcterms:modified>
</cp:coreProperties>
</file>